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2B8A6-A4E3-42AD-92ED-08F64C46A90C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40482-5F55-4424-8D31-69F4B046F29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821578" y="297385"/>
            <a:ext cx="3589863" cy="744937"/>
            <a:chOff x="821578" y="297385"/>
            <a:chExt cx="3589863" cy="744937"/>
          </a:xfrm>
        </p:grpSpPr>
        <p:sp>
          <p:nvSpPr>
            <p:cNvPr id="2" name="Freeform 1"/>
            <p:cNvSpPr/>
            <p:nvPr/>
          </p:nvSpPr>
          <p:spPr>
            <a:xfrm>
              <a:off x="821578" y="297385"/>
              <a:ext cx="641071" cy="616885"/>
            </a:xfrm>
            <a:custGeom>
              <a:avLst/>
              <a:gdLst/>
              <a:ahLst/>
              <a:cxnLst/>
              <a:rect l="0" t="0" r="0" b="0"/>
              <a:pathLst>
                <a:path w="641071" h="616885">
                  <a:moveTo>
                    <a:pt x="347085" y="50055"/>
                  </a:moveTo>
                  <a:lnTo>
                    <a:pt x="317776" y="20747"/>
                  </a:lnTo>
                  <a:lnTo>
                    <a:pt x="286408" y="6146"/>
                  </a:lnTo>
                  <a:lnTo>
                    <a:pt x="241889" y="0"/>
                  </a:lnTo>
                  <a:lnTo>
                    <a:pt x="191653" y="3768"/>
                  </a:lnTo>
                  <a:lnTo>
                    <a:pt x="150902" y="12294"/>
                  </a:lnTo>
                  <a:lnTo>
                    <a:pt x="116601" y="33407"/>
                  </a:lnTo>
                  <a:lnTo>
                    <a:pt x="67041" y="77902"/>
                  </a:lnTo>
                  <a:lnTo>
                    <a:pt x="31324" y="136101"/>
                  </a:lnTo>
                  <a:lnTo>
                    <a:pt x="8762" y="190794"/>
                  </a:lnTo>
                  <a:lnTo>
                    <a:pt x="1445" y="247828"/>
                  </a:lnTo>
                  <a:lnTo>
                    <a:pt x="0" y="311086"/>
                  </a:lnTo>
                  <a:lnTo>
                    <a:pt x="5304" y="363399"/>
                  </a:lnTo>
                  <a:lnTo>
                    <a:pt x="18786" y="415933"/>
                  </a:lnTo>
                  <a:lnTo>
                    <a:pt x="42767" y="465132"/>
                  </a:lnTo>
                  <a:lnTo>
                    <a:pt x="99119" y="528280"/>
                  </a:lnTo>
                  <a:lnTo>
                    <a:pt x="140566" y="563709"/>
                  </a:lnTo>
                  <a:lnTo>
                    <a:pt x="193467" y="593584"/>
                  </a:lnTo>
                  <a:lnTo>
                    <a:pt x="242911" y="612440"/>
                  </a:lnTo>
                  <a:lnTo>
                    <a:pt x="289832" y="616771"/>
                  </a:lnTo>
                  <a:lnTo>
                    <a:pt x="339610" y="616884"/>
                  </a:lnTo>
                  <a:lnTo>
                    <a:pt x="395824" y="607034"/>
                  </a:lnTo>
                  <a:lnTo>
                    <a:pt x="446659" y="588234"/>
                  </a:lnTo>
                  <a:lnTo>
                    <a:pt x="499047" y="552003"/>
                  </a:lnTo>
                  <a:lnTo>
                    <a:pt x="559326" y="500285"/>
                  </a:lnTo>
                  <a:lnTo>
                    <a:pt x="586616" y="467336"/>
                  </a:lnTo>
                  <a:lnTo>
                    <a:pt x="622820" y="413798"/>
                  </a:lnTo>
                  <a:lnTo>
                    <a:pt x="637771" y="356175"/>
                  </a:lnTo>
                  <a:lnTo>
                    <a:pt x="641070" y="293797"/>
                  </a:lnTo>
                  <a:lnTo>
                    <a:pt x="632147" y="233556"/>
                  </a:lnTo>
                  <a:lnTo>
                    <a:pt x="609067" y="176596"/>
                  </a:lnTo>
                  <a:lnTo>
                    <a:pt x="581978" y="131463"/>
                  </a:lnTo>
                  <a:lnTo>
                    <a:pt x="528907" y="79929"/>
                  </a:lnTo>
                  <a:lnTo>
                    <a:pt x="476110" y="48764"/>
                  </a:lnTo>
                  <a:lnTo>
                    <a:pt x="420621" y="33249"/>
                  </a:lnTo>
                  <a:lnTo>
                    <a:pt x="364600" y="29838"/>
                  </a:lnTo>
                  <a:lnTo>
                    <a:pt x="336556" y="28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63419" y="694880"/>
              <a:ext cx="116794" cy="263214"/>
            </a:xfrm>
            <a:custGeom>
              <a:avLst/>
              <a:gdLst/>
              <a:ahLst/>
              <a:cxnLst/>
              <a:rect l="0" t="0" r="0" b="0"/>
              <a:pathLst>
                <a:path w="116794" h="263214">
                  <a:moveTo>
                    <a:pt x="0" y="0"/>
                  </a:moveTo>
                  <a:lnTo>
                    <a:pt x="9576" y="38518"/>
                  </a:lnTo>
                  <a:lnTo>
                    <a:pt x="46156" y="96689"/>
                  </a:lnTo>
                  <a:lnTo>
                    <a:pt x="73805" y="148474"/>
                  </a:lnTo>
                  <a:lnTo>
                    <a:pt x="101573" y="208155"/>
                  </a:lnTo>
                  <a:lnTo>
                    <a:pt x="116793" y="233381"/>
                  </a:lnTo>
                  <a:lnTo>
                    <a:pt x="115814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29020" y="715937"/>
              <a:ext cx="184848" cy="231751"/>
            </a:xfrm>
            <a:custGeom>
              <a:avLst/>
              <a:gdLst/>
              <a:ahLst/>
              <a:cxnLst/>
              <a:rect l="0" t="0" r="0" b="0"/>
              <a:pathLst>
                <a:path w="184848" h="231751">
                  <a:moveTo>
                    <a:pt x="18669" y="0"/>
                  </a:moveTo>
                  <a:lnTo>
                    <a:pt x="9604" y="58617"/>
                  </a:lnTo>
                  <a:lnTo>
                    <a:pt x="0" y="118334"/>
                  </a:lnTo>
                  <a:lnTo>
                    <a:pt x="1439" y="155555"/>
                  </a:lnTo>
                  <a:lnTo>
                    <a:pt x="7502" y="177930"/>
                  </a:lnTo>
                  <a:lnTo>
                    <a:pt x="17995" y="199573"/>
                  </a:lnTo>
                  <a:lnTo>
                    <a:pt x="42646" y="225899"/>
                  </a:lnTo>
                  <a:lnTo>
                    <a:pt x="52201" y="230148"/>
                  </a:lnTo>
                  <a:lnTo>
                    <a:pt x="72176" y="231750"/>
                  </a:lnTo>
                  <a:lnTo>
                    <a:pt x="103153" y="220485"/>
                  </a:lnTo>
                  <a:lnTo>
                    <a:pt x="128969" y="202330"/>
                  </a:lnTo>
                  <a:lnTo>
                    <a:pt x="157483" y="166829"/>
                  </a:lnTo>
                  <a:lnTo>
                    <a:pt x="179437" y="115599"/>
                  </a:lnTo>
                  <a:lnTo>
                    <a:pt x="184847" y="78576"/>
                  </a:lnTo>
                  <a:lnTo>
                    <a:pt x="178269" y="33719"/>
                  </a:lnTo>
                  <a:lnTo>
                    <a:pt x="1660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11190" y="715937"/>
              <a:ext cx="10241" cy="221100"/>
            </a:xfrm>
            <a:custGeom>
              <a:avLst/>
              <a:gdLst/>
              <a:ahLst/>
              <a:cxnLst/>
              <a:rect l="0" t="0" r="0" b="0"/>
              <a:pathLst>
                <a:path w="10241" h="221100">
                  <a:moveTo>
                    <a:pt x="10240" y="0"/>
                  </a:moveTo>
                  <a:lnTo>
                    <a:pt x="1175" y="58617"/>
                  </a:lnTo>
                  <a:lnTo>
                    <a:pt x="0" y="112791"/>
                  </a:lnTo>
                  <a:lnTo>
                    <a:pt x="2888" y="168552"/>
                  </a:lnTo>
                  <a:lnTo>
                    <a:pt x="1024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21430" y="56853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58300" y="647366"/>
              <a:ext cx="326384" cy="289671"/>
            </a:xfrm>
            <a:custGeom>
              <a:avLst/>
              <a:gdLst/>
              <a:ahLst/>
              <a:cxnLst/>
              <a:rect l="0" t="0" r="0" b="0"/>
              <a:pathLst>
                <a:path w="326384" h="289671">
                  <a:moveTo>
                    <a:pt x="0" y="47514"/>
                  </a:moveTo>
                  <a:lnTo>
                    <a:pt x="17981" y="31873"/>
                  </a:lnTo>
                  <a:lnTo>
                    <a:pt x="69742" y="12670"/>
                  </a:lnTo>
                  <a:lnTo>
                    <a:pt x="123437" y="6836"/>
                  </a:lnTo>
                  <a:lnTo>
                    <a:pt x="175984" y="2564"/>
                  </a:lnTo>
                  <a:lnTo>
                    <a:pt x="187513" y="0"/>
                  </a:lnTo>
                  <a:lnTo>
                    <a:pt x="194029" y="2970"/>
                  </a:lnTo>
                  <a:lnTo>
                    <a:pt x="197203" y="9629"/>
                  </a:lnTo>
                  <a:lnTo>
                    <a:pt x="198149" y="18748"/>
                  </a:lnTo>
                  <a:lnTo>
                    <a:pt x="192961" y="35119"/>
                  </a:lnTo>
                  <a:lnTo>
                    <a:pt x="157306" y="90389"/>
                  </a:lnTo>
                  <a:lnTo>
                    <a:pt x="112639" y="149747"/>
                  </a:lnTo>
                  <a:lnTo>
                    <a:pt x="56583" y="207343"/>
                  </a:lnTo>
                  <a:lnTo>
                    <a:pt x="14076" y="263191"/>
                  </a:lnTo>
                  <a:lnTo>
                    <a:pt x="12894" y="269677"/>
                  </a:lnTo>
                  <a:lnTo>
                    <a:pt x="15615" y="275172"/>
                  </a:lnTo>
                  <a:lnTo>
                    <a:pt x="20938" y="280004"/>
                  </a:lnTo>
                  <a:lnTo>
                    <a:pt x="39332" y="285374"/>
                  </a:lnTo>
                  <a:lnTo>
                    <a:pt x="94857" y="288821"/>
                  </a:lnTo>
                  <a:lnTo>
                    <a:pt x="144959" y="289418"/>
                  </a:lnTo>
                  <a:lnTo>
                    <a:pt x="196849" y="289595"/>
                  </a:lnTo>
                  <a:lnTo>
                    <a:pt x="258379" y="289655"/>
                  </a:lnTo>
                  <a:lnTo>
                    <a:pt x="306235" y="289667"/>
                  </a:lnTo>
                  <a:lnTo>
                    <a:pt x="326383" y="289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74197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16310" y="8212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92159" y="432243"/>
              <a:ext cx="234805" cy="438674"/>
            </a:xfrm>
            <a:custGeom>
              <a:avLst/>
              <a:gdLst/>
              <a:ahLst/>
              <a:cxnLst/>
              <a:rect l="0" t="0" r="0" b="0"/>
              <a:pathLst>
                <a:path w="234805" h="438674">
                  <a:moveTo>
                    <a:pt x="66348" y="62596"/>
                  </a:moveTo>
                  <a:lnTo>
                    <a:pt x="55170" y="51418"/>
                  </a:lnTo>
                  <a:lnTo>
                    <a:pt x="54217" y="45785"/>
                  </a:lnTo>
                  <a:lnTo>
                    <a:pt x="55921" y="39690"/>
                  </a:lnTo>
                  <a:lnTo>
                    <a:pt x="75467" y="7509"/>
                  </a:lnTo>
                  <a:lnTo>
                    <a:pt x="84126" y="2474"/>
                  </a:lnTo>
                  <a:lnTo>
                    <a:pt x="106225" y="0"/>
                  </a:lnTo>
                  <a:lnTo>
                    <a:pt x="125405" y="5920"/>
                  </a:lnTo>
                  <a:lnTo>
                    <a:pt x="141729" y="17519"/>
                  </a:lnTo>
                  <a:lnTo>
                    <a:pt x="162903" y="43781"/>
                  </a:lnTo>
                  <a:lnTo>
                    <a:pt x="190573" y="100066"/>
                  </a:lnTo>
                  <a:lnTo>
                    <a:pt x="200721" y="162717"/>
                  </a:lnTo>
                  <a:lnTo>
                    <a:pt x="202479" y="214054"/>
                  </a:lnTo>
                  <a:lnTo>
                    <a:pt x="201830" y="266310"/>
                  </a:lnTo>
                  <a:lnTo>
                    <a:pt x="193579" y="317668"/>
                  </a:lnTo>
                  <a:lnTo>
                    <a:pt x="170422" y="374416"/>
                  </a:lnTo>
                  <a:lnTo>
                    <a:pt x="143318" y="414179"/>
                  </a:lnTo>
                  <a:lnTo>
                    <a:pt x="116840" y="431671"/>
                  </a:lnTo>
                  <a:lnTo>
                    <a:pt x="75590" y="438673"/>
                  </a:lnTo>
                  <a:lnTo>
                    <a:pt x="52518" y="434072"/>
                  </a:lnTo>
                  <a:lnTo>
                    <a:pt x="26375" y="418328"/>
                  </a:lnTo>
                  <a:lnTo>
                    <a:pt x="12318" y="404363"/>
                  </a:lnTo>
                  <a:lnTo>
                    <a:pt x="2170" y="386458"/>
                  </a:lnTo>
                  <a:lnTo>
                    <a:pt x="0" y="366802"/>
                  </a:lnTo>
                  <a:lnTo>
                    <a:pt x="1059" y="356647"/>
                  </a:lnTo>
                  <a:lnTo>
                    <a:pt x="5274" y="348707"/>
                  </a:lnTo>
                  <a:lnTo>
                    <a:pt x="19317" y="336765"/>
                  </a:lnTo>
                  <a:lnTo>
                    <a:pt x="52543" y="329055"/>
                  </a:lnTo>
                  <a:lnTo>
                    <a:pt x="86434" y="332360"/>
                  </a:lnTo>
                  <a:lnTo>
                    <a:pt x="148253" y="358719"/>
                  </a:lnTo>
                  <a:lnTo>
                    <a:pt x="210424" y="393385"/>
                  </a:lnTo>
                  <a:lnTo>
                    <a:pt x="234804" y="399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21720" y="7791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58590" y="484310"/>
              <a:ext cx="20762" cy="347442"/>
            </a:xfrm>
            <a:custGeom>
              <a:avLst/>
              <a:gdLst/>
              <a:ahLst/>
              <a:cxnLst/>
              <a:rect l="0" t="0" r="0" b="0"/>
              <a:pathLst>
                <a:path w="20762" h="347442">
                  <a:moveTo>
                    <a:pt x="0" y="0"/>
                  </a:moveTo>
                  <a:lnTo>
                    <a:pt x="5589" y="58617"/>
                  </a:lnTo>
                  <a:lnTo>
                    <a:pt x="9553" y="120027"/>
                  </a:lnTo>
                  <a:lnTo>
                    <a:pt x="13456" y="175311"/>
                  </a:lnTo>
                  <a:lnTo>
                    <a:pt x="19556" y="225962"/>
                  </a:lnTo>
                  <a:lnTo>
                    <a:pt x="20761" y="281028"/>
                  </a:lnTo>
                  <a:lnTo>
                    <a:pt x="19800" y="319444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00746" y="63170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2786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37616" y="433950"/>
              <a:ext cx="273742" cy="393444"/>
            </a:xfrm>
            <a:custGeom>
              <a:avLst/>
              <a:gdLst/>
              <a:ahLst/>
              <a:cxnLst/>
              <a:rect l="0" t="0" r="0" b="0"/>
              <a:pathLst>
                <a:path w="273742" h="393444">
                  <a:moveTo>
                    <a:pt x="0" y="50360"/>
                  </a:moveTo>
                  <a:lnTo>
                    <a:pt x="11179" y="33593"/>
                  </a:lnTo>
                  <a:lnTo>
                    <a:pt x="26025" y="22241"/>
                  </a:lnTo>
                  <a:lnTo>
                    <a:pt x="64153" y="5422"/>
                  </a:lnTo>
                  <a:lnTo>
                    <a:pt x="100636" y="0"/>
                  </a:lnTo>
                  <a:lnTo>
                    <a:pt x="135493" y="3983"/>
                  </a:lnTo>
                  <a:lnTo>
                    <a:pt x="168048" y="18162"/>
                  </a:lnTo>
                  <a:lnTo>
                    <a:pt x="194331" y="37181"/>
                  </a:lnTo>
                  <a:lnTo>
                    <a:pt x="223004" y="80209"/>
                  </a:lnTo>
                  <a:lnTo>
                    <a:pt x="244992" y="139949"/>
                  </a:lnTo>
                  <a:lnTo>
                    <a:pt x="243929" y="194615"/>
                  </a:lnTo>
                  <a:lnTo>
                    <a:pt x="242506" y="250474"/>
                  </a:lnTo>
                  <a:lnTo>
                    <a:pt x="236635" y="300979"/>
                  </a:lnTo>
                  <a:lnTo>
                    <a:pt x="221933" y="334018"/>
                  </a:lnTo>
                  <a:lnTo>
                    <a:pt x="202758" y="360445"/>
                  </a:lnTo>
                  <a:lnTo>
                    <a:pt x="171081" y="383093"/>
                  </a:lnTo>
                  <a:lnTo>
                    <a:pt x="132059" y="393443"/>
                  </a:lnTo>
                  <a:lnTo>
                    <a:pt x="107826" y="389625"/>
                  </a:lnTo>
                  <a:lnTo>
                    <a:pt x="77572" y="374321"/>
                  </a:lnTo>
                  <a:lnTo>
                    <a:pt x="62553" y="360459"/>
                  </a:lnTo>
                  <a:lnTo>
                    <a:pt x="51978" y="342600"/>
                  </a:lnTo>
                  <a:lnTo>
                    <a:pt x="51030" y="334094"/>
                  </a:lnTo>
                  <a:lnTo>
                    <a:pt x="56215" y="318404"/>
                  </a:lnTo>
                  <a:lnTo>
                    <a:pt x="69438" y="306751"/>
                  </a:lnTo>
                  <a:lnTo>
                    <a:pt x="106523" y="289739"/>
                  </a:lnTo>
                  <a:lnTo>
                    <a:pt x="142827" y="284284"/>
                  </a:lnTo>
                  <a:lnTo>
                    <a:pt x="188610" y="290846"/>
                  </a:lnTo>
                  <a:lnTo>
                    <a:pt x="250265" y="309055"/>
                  </a:lnTo>
                  <a:lnTo>
                    <a:pt x="273741" y="313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73865" y="947650"/>
              <a:ext cx="3537576" cy="94672"/>
            </a:xfrm>
            <a:custGeom>
              <a:avLst/>
              <a:gdLst/>
              <a:ahLst/>
              <a:cxnLst/>
              <a:rect l="0" t="0" r="0" b="0"/>
              <a:pathLst>
                <a:path w="3537576" h="94672">
                  <a:moveTo>
                    <a:pt x="3537575" y="10443"/>
                  </a:moveTo>
                  <a:lnTo>
                    <a:pt x="3480311" y="10443"/>
                  </a:lnTo>
                  <a:lnTo>
                    <a:pt x="3419419" y="16032"/>
                  </a:lnTo>
                  <a:lnTo>
                    <a:pt x="3370894" y="19508"/>
                  </a:lnTo>
                  <a:lnTo>
                    <a:pt x="3319472" y="14948"/>
                  </a:lnTo>
                  <a:lnTo>
                    <a:pt x="3267191" y="11778"/>
                  </a:lnTo>
                  <a:lnTo>
                    <a:pt x="3209067" y="10838"/>
                  </a:lnTo>
                  <a:lnTo>
                    <a:pt x="3147391" y="10560"/>
                  </a:lnTo>
                  <a:lnTo>
                    <a:pt x="3095841" y="10478"/>
                  </a:lnTo>
                  <a:lnTo>
                    <a:pt x="3039753" y="10453"/>
                  </a:lnTo>
                  <a:lnTo>
                    <a:pt x="2981965" y="17680"/>
                  </a:lnTo>
                  <a:lnTo>
                    <a:pt x="2937122" y="19996"/>
                  </a:lnTo>
                  <a:lnTo>
                    <a:pt x="2877042" y="19512"/>
                  </a:lnTo>
                  <a:lnTo>
                    <a:pt x="2816160" y="15700"/>
                  </a:lnTo>
                  <a:lnTo>
                    <a:pt x="2768542" y="19410"/>
                  </a:lnTo>
                  <a:lnTo>
                    <a:pt x="2711929" y="20509"/>
                  </a:lnTo>
                  <a:lnTo>
                    <a:pt x="2650878" y="20880"/>
                  </a:lnTo>
                  <a:lnTo>
                    <a:pt x="2593758" y="20953"/>
                  </a:lnTo>
                  <a:lnTo>
                    <a:pt x="2540535" y="17848"/>
                  </a:lnTo>
                  <a:lnTo>
                    <a:pt x="2490290" y="11906"/>
                  </a:lnTo>
                  <a:lnTo>
                    <a:pt x="2435305" y="10732"/>
                  </a:lnTo>
                  <a:lnTo>
                    <a:pt x="2379384" y="10500"/>
                  </a:lnTo>
                  <a:lnTo>
                    <a:pt x="2323277" y="10454"/>
                  </a:lnTo>
                  <a:lnTo>
                    <a:pt x="2264403" y="4857"/>
                  </a:lnTo>
                  <a:lnTo>
                    <a:pt x="2211864" y="1379"/>
                  </a:lnTo>
                  <a:lnTo>
                    <a:pt x="2151020" y="204"/>
                  </a:lnTo>
                  <a:lnTo>
                    <a:pt x="2098720" y="0"/>
                  </a:lnTo>
                  <a:lnTo>
                    <a:pt x="2035911" y="1110"/>
                  </a:lnTo>
                  <a:lnTo>
                    <a:pt x="1986106" y="7157"/>
                  </a:lnTo>
                  <a:lnTo>
                    <a:pt x="1927355" y="9794"/>
                  </a:lnTo>
                  <a:lnTo>
                    <a:pt x="1870689" y="10315"/>
                  </a:lnTo>
                  <a:lnTo>
                    <a:pt x="1814436" y="10417"/>
                  </a:lnTo>
                  <a:lnTo>
                    <a:pt x="1758264" y="10438"/>
                  </a:lnTo>
                  <a:lnTo>
                    <a:pt x="1702108" y="10442"/>
                  </a:lnTo>
                  <a:lnTo>
                    <a:pt x="1645955" y="10443"/>
                  </a:lnTo>
                  <a:lnTo>
                    <a:pt x="1589803" y="10443"/>
                  </a:lnTo>
                  <a:lnTo>
                    <a:pt x="1533651" y="16032"/>
                  </a:lnTo>
                  <a:lnTo>
                    <a:pt x="1477499" y="19996"/>
                  </a:lnTo>
                  <a:lnTo>
                    <a:pt x="1421347" y="20778"/>
                  </a:lnTo>
                  <a:lnTo>
                    <a:pt x="1365195" y="20933"/>
                  </a:lnTo>
                  <a:lnTo>
                    <a:pt x="1309043" y="20964"/>
                  </a:lnTo>
                  <a:lnTo>
                    <a:pt x="1252891" y="24089"/>
                  </a:lnTo>
                  <a:lnTo>
                    <a:pt x="1196739" y="30036"/>
                  </a:lnTo>
                  <a:lnTo>
                    <a:pt x="1140587" y="31211"/>
                  </a:lnTo>
                  <a:lnTo>
                    <a:pt x="1094964" y="32584"/>
                  </a:lnTo>
                  <a:lnTo>
                    <a:pt x="1034652" y="38710"/>
                  </a:lnTo>
                  <a:lnTo>
                    <a:pt x="985587" y="41045"/>
                  </a:lnTo>
                  <a:lnTo>
                    <a:pt x="927086" y="41834"/>
                  </a:lnTo>
                  <a:lnTo>
                    <a:pt x="870470" y="41990"/>
                  </a:lnTo>
                  <a:lnTo>
                    <a:pt x="814226" y="42021"/>
                  </a:lnTo>
                  <a:lnTo>
                    <a:pt x="758056" y="42027"/>
                  </a:lnTo>
                  <a:lnTo>
                    <a:pt x="695098" y="49264"/>
                  </a:lnTo>
                  <a:lnTo>
                    <a:pt x="641588" y="51906"/>
                  </a:lnTo>
                  <a:lnTo>
                    <a:pt x="590573" y="55484"/>
                  </a:lnTo>
                  <a:lnTo>
                    <a:pt x="532953" y="60833"/>
                  </a:lnTo>
                  <a:lnTo>
                    <a:pt x="473767" y="62418"/>
                  </a:lnTo>
                  <a:lnTo>
                    <a:pt x="424642" y="63959"/>
                  </a:lnTo>
                  <a:lnTo>
                    <a:pt x="375513" y="68543"/>
                  </a:lnTo>
                  <a:lnTo>
                    <a:pt x="318583" y="72111"/>
                  </a:lnTo>
                  <a:lnTo>
                    <a:pt x="260901" y="73169"/>
                  </a:lnTo>
                  <a:lnTo>
                    <a:pt x="210535" y="73482"/>
                  </a:lnTo>
                  <a:lnTo>
                    <a:pt x="154797" y="79164"/>
                  </a:lnTo>
                  <a:lnTo>
                    <a:pt x="105007" y="82667"/>
                  </a:lnTo>
                  <a:lnTo>
                    <a:pt x="53497" y="91086"/>
                  </a:lnTo>
                  <a:lnTo>
                    <a:pt x="0" y="94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70811" y="1400424"/>
            <a:ext cx="1092734" cy="414405"/>
            <a:chOff x="770811" y="1400424"/>
            <a:chExt cx="1092734" cy="414405"/>
          </a:xfrm>
        </p:grpSpPr>
        <p:sp>
          <p:nvSpPr>
            <p:cNvPr id="17" name="Freeform 16"/>
            <p:cNvSpPr/>
            <p:nvPr/>
          </p:nvSpPr>
          <p:spPr>
            <a:xfrm>
              <a:off x="770811" y="1421347"/>
              <a:ext cx="313625" cy="393482"/>
            </a:xfrm>
            <a:custGeom>
              <a:avLst/>
              <a:gdLst/>
              <a:ahLst/>
              <a:cxnLst/>
              <a:rect l="0" t="0" r="0" b="0"/>
              <a:pathLst>
                <a:path w="313625" h="393482">
                  <a:moveTo>
                    <a:pt x="18826" y="0"/>
                  </a:moveTo>
                  <a:lnTo>
                    <a:pt x="10493" y="37478"/>
                  </a:lnTo>
                  <a:lnTo>
                    <a:pt x="3142" y="88901"/>
                  </a:lnTo>
                  <a:lnTo>
                    <a:pt x="0" y="151355"/>
                  </a:lnTo>
                  <a:lnTo>
                    <a:pt x="6312" y="209965"/>
                  </a:lnTo>
                  <a:lnTo>
                    <a:pt x="13494" y="266602"/>
                  </a:lnTo>
                  <a:lnTo>
                    <a:pt x="27348" y="314445"/>
                  </a:lnTo>
                  <a:lnTo>
                    <a:pt x="51401" y="354571"/>
                  </a:lnTo>
                  <a:lnTo>
                    <a:pt x="66059" y="369327"/>
                  </a:lnTo>
                  <a:lnTo>
                    <a:pt x="114256" y="392249"/>
                  </a:lnTo>
                  <a:lnTo>
                    <a:pt x="134939" y="393481"/>
                  </a:lnTo>
                  <a:lnTo>
                    <a:pt x="154660" y="388960"/>
                  </a:lnTo>
                  <a:lnTo>
                    <a:pt x="180086" y="372091"/>
                  </a:lnTo>
                  <a:lnTo>
                    <a:pt x="239195" y="313254"/>
                  </a:lnTo>
                  <a:lnTo>
                    <a:pt x="267856" y="267638"/>
                  </a:lnTo>
                  <a:lnTo>
                    <a:pt x="287642" y="206331"/>
                  </a:lnTo>
                  <a:lnTo>
                    <a:pt x="302816" y="147948"/>
                  </a:lnTo>
                  <a:lnTo>
                    <a:pt x="311489" y="91355"/>
                  </a:lnTo>
                  <a:lnTo>
                    <a:pt x="313343" y="33549"/>
                  </a:lnTo>
                  <a:lnTo>
                    <a:pt x="31362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107211" y="1582626"/>
              <a:ext cx="177266" cy="186162"/>
            </a:xfrm>
            <a:custGeom>
              <a:avLst/>
              <a:gdLst/>
              <a:ahLst/>
              <a:cxnLst/>
              <a:rect l="0" t="0" r="0" b="0"/>
              <a:pathLst>
                <a:path w="177266" h="186162">
                  <a:moveTo>
                    <a:pt x="19338" y="49291"/>
                  </a:moveTo>
                  <a:lnTo>
                    <a:pt x="8159" y="66058"/>
                  </a:lnTo>
                  <a:lnTo>
                    <a:pt x="5791" y="83649"/>
                  </a:lnTo>
                  <a:lnTo>
                    <a:pt x="15647" y="135054"/>
                  </a:lnTo>
                  <a:lnTo>
                    <a:pt x="17698" y="160327"/>
                  </a:lnTo>
                  <a:lnTo>
                    <a:pt x="15905" y="165429"/>
                  </a:lnTo>
                  <a:lnTo>
                    <a:pt x="12370" y="165321"/>
                  </a:lnTo>
                  <a:lnTo>
                    <a:pt x="7673" y="161739"/>
                  </a:lnTo>
                  <a:lnTo>
                    <a:pt x="2455" y="145281"/>
                  </a:lnTo>
                  <a:lnTo>
                    <a:pt x="0" y="84331"/>
                  </a:lnTo>
                  <a:lnTo>
                    <a:pt x="13007" y="28689"/>
                  </a:lnTo>
                  <a:lnTo>
                    <a:pt x="18627" y="20348"/>
                  </a:lnTo>
                  <a:lnTo>
                    <a:pt x="34230" y="7961"/>
                  </a:lnTo>
                  <a:lnTo>
                    <a:pt x="68334" y="0"/>
                  </a:lnTo>
                  <a:lnTo>
                    <a:pt x="88297" y="4377"/>
                  </a:lnTo>
                  <a:lnTo>
                    <a:pt x="120177" y="26251"/>
                  </a:lnTo>
                  <a:lnTo>
                    <a:pt x="141893" y="46234"/>
                  </a:lnTo>
                  <a:lnTo>
                    <a:pt x="161786" y="89588"/>
                  </a:lnTo>
                  <a:lnTo>
                    <a:pt x="173861" y="136279"/>
                  </a:lnTo>
                  <a:lnTo>
                    <a:pt x="177265" y="186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50805" y="1400424"/>
              <a:ext cx="186356" cy="399940"/>
            </a:xfrm>
            <a:custGeom>
              <a:avLst/>
              <a:gdLst/>
              <a:ahLst/>
              <a:cxnLst/>
              <a:rect l="0" t="0" r="0" b="0"/>
              <a:pathLst>
                <a:path w="186356" h="399940">
                  <a:moveTo>
                    <a:pt x="123184" y="242021"/>
                  </a:moveTo>
                  <a:lnTo>
                    <a:pt x="112006" y="225254"/>
                  </a:lnTo>
                  <a:lnTo>
                    <a:pt x="97159" y="213902"/>
                  </a:lnTo>
                  <a:lnTo>
                    <a:pt x="77692" y="206127"/>
                  </a:lnTo>
                  <a:lnTo>
                    <a:pt x="53443" y="202671"/>
                  </a:lnTo>
                  <a:lnTo>
                    <a:pt x="42765" y="205260"/>
                  </a:lnTo>
                  <a:lnTo>
                    <a:pt x="24661" y="217494"/>
                  </a:lnTo>
                  <a:lnTo>
                    <a:pt x="11936" y="237749"/>
                  </a:lnTo>
                  <a:lnTo>
                    <a:pt x="3550" y="262349"/>
                  </a:lnTo>
                  <a:lnTo>
                    <a:pt x="0" y="302506"/>
                  </a:lnTo>
                  <a:lnTo>
                    <a:pt x="8688" y="354878"/>
                  </a:lnTo>
                  <a:lnTo>
                    <a:pt x="16145" y="376408"/>
                  </a:lnTo>
                  <a:lnTo>
                    <a:pt x="27258" y="393775"/>
                  </a:lnTo>
                  <a:lnTo>
                    <a:pt x="34667" y="398173"/>
                  </a:lnTo>
                  <a:lnTo>
                    <a:pt x="52258" y="399939"/>
                  </a:lnTo>
                  <a:lnTo>
                    <a:pt x="68655" y="393706"/>
                  </a:lnTo>
                  <a:lnTo>
                    <a:pt x="83741" y="381966"/>
                  </a:lnTo>
                  <a:lnTo>
                    <a:pt x="119564" y="330207"/>
                  </a:lnTo>
                  <a:lnTo>
                    <a:pt x="138154" y="283747"/>
                  </a:lnTo>
                  <a:lnTo>
                    <a:pt x="143039" y="227603"/>
                  </a:lnTo>
                  <a:lnTo>
                    <a:pt x="144004" y="166124"/>
                  </a:lnTo>
                  <a:lnTo>
                    <a:pt x="144194" y="108919"/>
                  </a:lnTo>
                  <a:lnTo>
                    <a:pt x="141112" y="55679"/>
                  </a:lnTo>
                  <a:lnTo>
                    <a:pt x="129585" y="5431"/>
                  </a:lnTo>
                  <a:lnTo>
                    <a:pt x="126282" y="67"/>
                  </a:lnTo>
                  <a:lnTo>
                    <a:pt x="122910" y="0"/>
                  </a:lnTo>
                  <a:lnTo>
                    <a:pt x="119492" y="3465"/>
                  </a:lnTo>
                  <a:lnTo>
                    <a:pt x="114681" y="36287"/>
                  </a:lnTo>
                  <a:lnTo>
                    <a:pt x="122631" y="99780"/>
                  </a:lnTo>
                  <a:lnTo>
                    <a:pt x="137968" y="150093"/>
                  </a:lnTo>
                  <a:lnTo>
                    <a:pt x="154224" y="212728"/>
                  </a:lnTo>
                  <a:lnTo>
                    <a:pt x="168700" y="269900"/>
                  </a:lnTo>
                  <a:lnTo>
                    <a:pt x="183221" y="319522"/>
                  </a:lnTo>
                  <a:lnTo>
                    <a:pt x="186355" y="336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61030" y="1576664"/>
              <a:ext cx="136322" cy="192124"/>
            </a:xfrm>
            <a:custGeom>
              <a:avLst/>
              <a:gdLst/>
              <a:ahLst/>
              <a:cxnLst/>
              <a:rect l="0" t="0" r="0" b="0"/>
              <a:pathLst>
                <a:path w="136322" h="192124">
                  <a:moveTo>
                    <a:pt x="18244" y="86838"/>
                  </a:moveTo>
                  <a:lnTo>
                    <a:pt x="76861" y="81249"/>
                  </a:lnTo>
                  <a:lnTo>
                    <a:pt x="111651" y="72184"/>
                  </a:lnTo>
                  <a:lnTo>
                    <a:pt x="120290" y="66540"/>
                  </a:lnTo>
                  <a:lnTo>
                    <a:pt x="133008" y="50911"/>
                  </a:lnTo>
                  <a:lnTo>
                    <a:pt x="136321" y="32266"/>
                  </a:lnTo>
                  <a:lnTo>
                    <a:pt x="135567" y="22381"/>
                  </a:lnTo>
                  <a:lnTo>
                    <a:pt x="131554" y="14621"/>
                  </a:lnTo>
                  <a:lnTo>
                    <a:pt x="117737" y="2879"/>
                  </a:lnTo>
                  <a:lnTo>
                    <a:pt x="93659" y="0"/>
                  </a:lnTo>
                  <a:lnTo>
                    <a:pt x="66970" y="3790"/>
                  </a:lnTo>
                  <a:lnTo>
                    <a:pt x="38791" y="19077"/>
                  </a:lnTo>
                  <a:lnTo>
                    <a:pt x="23087" y="31766"/>
                  </a:lnTo>
                  <a:lnTo>
                    <a:pt x="6681" y="57652"/>
                  </a:lnTo>
                  <a:lnTo>
                    <a:pt x="0" y="93138"/>
                  </a:lnTo>
                  <a:lnTo>
                    <a:pt x="3610" y="127699"/>
                  </a:lnTo>
                  <a:lnTo>
                    <a:pt x="17678" y="160167"/>
                  </a:lnTo>
                  <a:lnTo>
                    <a:pt x="33200" y="175191"/>
                  </a:lnTo>
                  <a:lnTo>
                    <a:pt x="50628" y="184598"/>
                  </a:lnTo>
                  <a:lnTo>
                    <a:pt x="81415" y="192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37202" y="1558217"/>
              <a:ext cx="126343" cy="201235"/>
            </a:xfrm>
            <a:custGeom>
              <a:avLst/>
              <a:gdLst/>
              <a:ahLst/>
              <a:cxnLst/>
              <a:rect l="0" t="0" r="0" b="0"/>
              <a:pathLst>
                <a:path w="126343" h="201235">
                  <a:moveTo>
                    <a:pt x="0" y="84228"/>
                  </a:moveTo>
                  <a:lnTo>
                    <a:pt x="3119" y="126920"/>
                  </a:lnTo>
                  <a:lnTo>
                    <a:pt x="21330" y="189564"/>
                  </a:lnTo>
                  <a:lnTo>
                    <a:pt x="24749" y="200075"/>
                  </a:lnTo>
                  <a:lnTo>
                    <a:pt x="27028" y="201234"/>
                  </a:lnTo>
                  <a:lnTo>
                    <a:pt x="29560" y="186923"/>
                  </a:lnTo>
                  <a:lnTo>
                    <a:pt x="24446" y="167305"/>
                  </a:lnTo>
                  <a:lnTo>
                    <a:pt x="16714" y="145718"/>
                  </a:lnTo>
                  <a:lnTo>
                    <a:pt x="13531" y="108427"/>
                  </a:lnTo>
                  <a:lnTo>
                    <a:pt x="20646" y="74631"/>
                  </a:lnTo>
                  <a:lnTo>
                    <a:pt x="31013" y="53056"/>
                  </a:lnTo>
                  <a:lnTo>
                    <a:pt x="55592" y="26769"/>
                  </a:lnTo>
                  <a:lnTo>
                    <a:pt x="85102" y="975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988227" y="1379233"/>
            <a:ext cx="1690616" cy="715939"/>
            <a:chOff x="1988227" y="1379233"/>
            <a:chExt cx="1690616" cy="715939"/>
          </a:xfrm>
        </p:grpSpPr>
        <p:sp>
          <p:nvSpPr>
            <p:cNvPr id="23" name="Freeform 22"/>
            <p:cNvSpPr/>
            <p:nvPr/>
          </p:nvSpPr>
          <p:spPr>
            <a:xfrm>
              <a:off x="1988227" y="1539356"/>
              <a:ext cx="183874" cy="242429"/>
            </a:xfrm>
            <a:custGeom>
              <a:avLst/>
              <a:gdLst/>
              <a:ahLst/>
              <a:cxnLst/>
              <a:rect l="0" t="0" r="0" b="0"/>
              <a:pathLst>
                <a:path w="183874" h="242429">
                  <a:moveTo>
                    <a:pt x="128000" y="8333"/>
                  </a:moveTo>
                  <a:lnTo>
                    <a:pt x="90522" y="0"/>
                  </a:lnTo>
                  <a:lnTo>
                    <a:pt x="55675" y="1574"/>
                  </a:lnTo>
                  <a:lnTo>
                    <a:pt x="35025" y="7669"/>
                  </a:lnTo>
                  <a:lnTo>
                    <a:pt x="18048" y="18176"/>
                  </a:lnTo>
                  <a:lnTo>
                    <a:pt x="5823" y="33765"/>
                  </a:lnTo>
                  <a:lnTo>
                    <a:pt x="926" y="42835"/>
                  </a:lnTo>
                  <a:lnTo>
                    <a:pt x="0" y="51221"/>
                  </a:lnTo>
                  <a:lnTo>
                    <a:pt x="5211" y="66779"/>
                  </a:lnTo>
                  <a:lnTo>
                    <a:pt x="21298" y="88691"/>
                  </a:lnTo>
                  <a:lnTo>
                    <a:pt x="28790" y="92320"/>
                  </a:lnTo>
                  <a:lnTo>
                    <a:pt x="87590" y="99929"/>
                  </a:lnTo>
                  <a:lnTo>
                    <a:pt x="123696" y="104493"/>
                  </a:lnTo>
                  <a:lnTo>
                    <a:pt x="150252" y="119623"/>
                  </a:lnTo>
                  <a:lnTo>
                    <a:pt x="165576" y="132274"/>
                  </a:lnTo>
                  <a:lnTo>
                    <a:pt x="181768" y="158140"/>
                  </a:lnTo>
                  <a:lnTo>
                    <a:pt x="183873" y="177859"/>
                  </a:lnTo>
                  <a:lnTo>
                    <a:pt x="179739" y="198321"/>
                  </a:lnTo>
                  <a:lnTo>
                    <a:pt x="170103" y="219114"/>
                  </a:lnTo>
                  <a:lnTo>
                    <a:pt x="154901" y="233815"/>
                  </a:lnTo>
                  <a:lnTo>
                    <a:pt x="145934" y="239372"/>
                  </a:lnTo>
                  <a:lnTo>
                    <a:pt x="126612" y="242428"/>
                  </a:lnTo>
                  <a:lnTo>
                    <a:pt x="70947" y="231843"/>
                  </a:lnTo>
                  <a:lnTo>
                    <a:pt x="54301" y="229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07177" y="1379233"/>
              <a:ext cx="9093" cy="379027"/>
            </a:xfrm>
            <a:custGeom>
              <a:avLst/>
              <a:gdLst/>
              <a:ahLst/>
              <a:cxnLst/>
              <a:rect l="0" t="0" r="0" b="0"/>
              <a:pathLst>
                <a:path w="9093" h="379027">
                  <a:moveTo>
                    <a:pt x="9092" y="0"/>
                  </a:moveTo>
                  <a:lnTo>
                    <a:pt x="5972" y="54144"/>
                  </a:lnTo>
                  <a:lnTo>
                    <a:pt x="3026" y="81386"/>
                  </a:lnTo>
                  <a:lnTo>
                    <a:pt x="7547" y="140122"/>
                  </a:lnTo>
                  <a:lnTo>
                    <a:pt x="8787" y="202113"/>
                  </a:lnTo>
                  <a:lnTo>
                    <a:pt x="3412" y="250828"/>
                  </a:lnTo>
                  <a:lnTo>
                    <a:pt x="0" y="302306"/>
                  </a:lnTo>
                  <a:lnTo>
                    <a:pt x="7086" y="360474"/>
                  </a:lnTo>
                  <a:lnTo>
                    <a:pt x="909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79399" y="1510514"/>
              <a:ext cx="263213" cy="26647"/>
            </a:xfrm>
            <a:custGeom>
              <a:avLst/>
              <a:gdLst/>
              <a:ahLst/>
              <a:cxnLst/>
              <a:rect l="0" t="0" r="0" b="0"/>
              <a:pathLst>
                <a:path w="263213" h="26647">
                  <a:moveTo>
                    <a:pt x="263212" y="5589"/>
                  </a:moveTo>
                  <a:lnTo>
                    <a:pt x="246444" y="0"/>
                  </a:lnTo>
                  <a:lnTo>
                    <a:pt x="228854" y="376"/>
                  </a:lnTo>
                  <a:lnTo>
                    <a:pt x="169044" y="12138"/>
                  </a:lnTo>
                  <a:lnTo>
                    <a:pt x="107134" y="18451"/>
                  </a:lnTo>
                  <a:lnTo>
                    <a:pt x="49498" y="2502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34826" y="1610148"/>
              <a:ext cx="239413" cy="190229"/>
            </a:xfrm>
            <a:custGeom>
              <a:avLst/>
              <a:gdLst/>
              <a:ahLst/>
              <a:cxnLst/>
              <a:rect l="0" t="0" r="0" b="0"/>
              <a:pathLst>
                <a:path w="239413" h="190229">
                  <a:moveTo>
                    <a:pt x="144655" y="42826"/>
                  </a:moveTo>
                  <a:lnTo>
                    <a:pt x="135080" y="18779"/>
                  </a:lnTo>
                  <a:lnTo>
                    <a:pt x="124412" y="4452"/>
                  </a:lnTo>
                  <a:lnTo>
                    <a:pt x="117122" y="866"/>
                  </a:lnTo>
                  <a:lnTo>
                    <a:pt x="99663" y="0"/>
                  </a:lnTo>
                  <a:lnTo>
                    <a:pt x="70103" y="6090"/>
                  </a:lnTo>
                  <a:lnTo>
                    <a:pt x="44707" y="20893"/>
                  </a:lnTo>
                  <a:lnTo>
                    <a:pt x="22364" y="45686"/>
                  </a:lnTo>
                  <a:lnTo>
                    <a:pt x="6516" y="80848"/>
                  </a:lnTo>
                  <a:lnTo>
                    <a:pt x="0" y="120902"/>
                  </a:lnTo>
                  <a:lnTo>
                    <a:pt x="3659" y="156816"/>
                  </a:lnTo>
                  <a:lnTo>
                    <a:pt x="12190" y="175767"/>
                  </a:lnTo>
                  <a:lnTo>
                    <a:pt x="17741" y="184095"/>
                  </a:lnTo>
                  <a:lnTo>
                    <a:pt x="26121" y="188478"/>
                  </a:lnTo>
                  <a:lnTo>
                    <a:pt x="47910" y="190228"/>
                  </a:lnTo>
                  <a:lnTo>
                    <a:pt x="86484" y="184637"/>
                  </a:lnTo>
                  <a:lnTo>
                    <a:pt x="107493" y="172533"/>
                  </a:lnTo>
                  <a:lnTo>
                    <a:pt x="123460" y="155456"/>
                  </a:lnTo>
                  <a:lnTo>
                    <a:pt x="147222" y="105578"/>
                  </a:lnTo>
                  <a:lnTo>
                    <a:pt x="151046" y="104547"/>
                  </a:lnTo>
                  <a:lnTo>
                    <a:pt x="154765" y="109710"/>
                  </a:lnTo>
                  <a:lnTo>
                    <a:pt x="174729" y="148844"/>
                  </a:lnTo>
                  <a:lnTo>
                    <a:pt x="199969" y="174324"/>
                  </a:lnTo>
                  <a:lnTo>
                    <a:pt x="216423" y="183158"/>
                  </a:lnTo>
                  <a:lnTo>
                    <a:pt x="239412" y="1902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89716" y="1605159"/>
              <a:ext cx="163507" cy="187039"/>
            </a:xfrm>
            <a:custGeom>
              <a:avLst/>
              <a:gdLst/>
              <a:ahLst/>
              <a:cxnLst/>
              <a:rect l="0" t="0" r="0" b="0"/>
              <a:pathLst>
                <a:path w="163507" h="187039">
                  <a:moveTo>
                    <a:pt x="16107" y="58343"/>
                  </a:moveTo>
                  <a:lnTo>
                    <a:pt x="10518" y="75111"/>
                  </a:lnTo>
                  <a:lnTo>
                    <a:pt x="14563" y="133789"/>
                  </a:lnTo>
                  <a:lnTo>
                    <a:pt x="20800" y="187038"/>
                  </a:lnTo>
                  <a:lnTo>
                    <a:pt x="18066" y="186254"/>
                  </a:lnTo>
                  <a:lnTo>
                    <a:pt x="13904" y="182222"/>
                  </a:lnTo>
                  <a:lnTo>
                    <a:pt x="3556" y="121074"/>
                  </a:lnTo>
                  <a:lnTo>
                    <a:pt x="0" y="94412"/>
                  </a:lnTo>
                  <a:lnTo>
                    <a:pt x="10202" y="37877"/>
                  </a:lnTo>
                  <a:lnTo>
                    <a:pt x="25536" y="11465"/>
                  </a:lnTo>
                  <a:lnTo>
                    <a:pt x="34092" y="6034"/>
                  </a:lnTo>
                  <a:lnTo>
                    <a:pt x="56076" y="0"/>
                  </a:lnTo>
                  <a:lnTo>
                    <a:pt x="89171" y="2192"/>
                  </a:lnTo>
                  <a:lnTo>
                    <a:pt x="107462" y="10380"/>
                  </a:lnTo>
                  <a:lnTo>
                    <a:pt x="115615" y="15839"/>
                  </a:lnTo>
                  <a:lnTo>
                    <a:pt x="127793" y="31264"/>
                  </a:lnTo>
                  <a:lnTo>
                    <a:pt x="152616" y="90324"/>
                  </a:lnTo>
                  <a:lnTo>
                    <a:pt x="160280" y="124751"/>
                  </a:lnTo>
                  <a:lnTo>
                    <a:pt x="163506" y="163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19759" y="1427147"/>
              <a:ext cx="186148" cy="377485"/>
            </a:xfrm>
            <a:custGeom>
              <a:avLst/>
              <a:gdLst/>
              <a:ahLst/>
              <a:cxnLst/>
              <a:rect l="0" t="0" r="0" b="0"/>
              <a:pathLst>
                <a:path w="186148" h="377485">
                  <a:moveTo>
                    <a:pt x="144033" y="236355"/>
                  </a:moveTo>
                  <a:lnTo>
                    <a:pt x="106947" y="201608"/>
                  </a:lnTo>
                  <a:lnTo>
                    <a:pt x="88946" y="192446"/>
                  </a:lnTo>
                  <a:lnTo>
                    <a:pt x="69247" y="190714"/>
                  </a:lnTo>
                  <a:lnTo>
                    <a:pt x="48794" y="195013"/>
                  </a:lnTo>
                  <a:lnTo>
                    <a:pt x="28005" y="204723"/>
                  </a:lnTo>
                  <a:lnTo>
                    <a:pt x="13307" y="219957"/>
                  </a:lnTo>
                  <a:lnTo>
                    <a:pt x="4044" y="239595"/>
                  </a:lnTo>
                  <a:lnTo>
                    <a:pt x="0" y="275790"/>
                  </a:lnTo>
                  <a:lnTo>
                    <a:pt x="11578" y="330759"/>
                  </a:lnTo>
                  <a:lnTo>
                    <a:pt x="27058" y="362593"/>
                  </a:lnTo>
                  <a:lnTo>
                    <a:pt x="35635" y="369647"/>
                  </a:lnTo>
                  <a:lnTo>
                    <a:pt x="57642" y="377484"/>
                  </a:lnTo>
                  <a:lnTo>
                    <a:pt x="67722" y="376065"/>
                  </a:lnTo>
                  <a:lnTo>
                    <a:pt x="85161" y="365129"/>
                  </a:lnTo>
                  <a:lnTo>
                    <a:pt x="122618" y="327850"/>
                  </a:lnTo>
                  <a:lnTo>
                    <a:pt x="135685" y="307435"/>
                  </a:lnTo>
                  <a:lnTo>
                    <a:pt x="153606" y="256201"/>
                  </a:lnTo>
                  <a:lnTo>
                    <a:pt x="168411" y="201021"/>
                  </a:lnTo>
                  <a:lnTo>
                    <a:pt x="174195" y="145061"/>
                  </a:lnTo>
                  <a:lnTo>
                    <a:pt x="178457" y="92066"/>
                  </a:lnTo>
                  <a:lnTo>
                    <a:pt x="184628" y="41867"/>
                  </a:lnTo>
                  <a:lnTo>
                    <a:pt x="180108" y="6374"/>
                  </a:lnTo>
                  <a:lnTo>
                    <a:pt x="175102" y="1146"/>
                  </a:lnTo>
                  <a:lnTo>
                    <a:pt x="168255" y="0"/>
                  </a:lnTo>
                  <a:lnTo>
                    <a:pt x="160181" y="1576"/>
                  </a:lnTo>
                  <a:lnTo>
                    <a:pt x="154799" y="7306"/>
                  </a:lnTo>
                  <a:lnTo>
                    <a:pt x="148818" y="26151"/>
                  </a:lnTo>
                  <a:lnTo>
                    <a:pt x="144979" y="76377"/>
                  </a:lnTo>
                  <a:lnTo>
                    <a:pt x="147340" y="128239"/>
                  </a:lnTo>
                  <a:lnTo>
                    <a:pt x="153135" y="178214"/>
                  </a:lnTo>
                  <a:lnTo>
                    <a:pt x="154280" y="234316"/>
                  </a:lnTo>
                  <a:lnTo>
                    <a:pt x="157626" y="294271"/>
                  </a:lnTo>
                  <a:lnTo>
                    <a:pt x="164112" y="315908"/>
                  </a:lnTo>
                  <a:lnTo>
                    <a:pt x="186147" y="3416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11191" y="165297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32248" y="1547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16476" y="1615702"/>
              <a:ext cx="155771" cy="174143"/>
            </a:xfrm>
            <a:custGeom>
              <a:avLst/>
              <a:gdLst/>
              <a:ahLst/>
              <a:cxnLst/>
              <a:rect l="0" t="0" r="0" b="0"/>
              <a:pathLst>
                <a:path w="155771" h="174143">
                  <a:moveTo>
                    <a:pt x="0" y="68857"/>
                  </a:moveTo>
                  <a:lnTo>
                    <a:pt x="3120" y="111549"/>
                  </a:lnTo>
                  <a:lnTo>
                    <a:pt x="9553" y="161567"/>
                  </a:lnTo>
                  <a:lnTo>
                    <a:pt x="10401" y="109127"/>
                  </a:lnTo>
                  <a:lnTo>
                    <a:pt x="21965" y="48944"/>
                  </a:lnTo>
                  <a:lnTo>
                    <a:pt x="25172" y="38034"/>
                  </a:lnTo>
                  <a:lnTo>
                    <a:pt x="38094" y="19673"/>
                  </a:lnTo>
                  <a:lnTo>
                    <a:pt x="46453" y="11501"/>
                  </a:lnTo>
                  <a:lnTo>
                    <a:pt x="68219" y="2422"/>
                  </a:lnTo>
                  <a:lnTo>
                    <a:pt x="80575" y="0"/>
                  </a:lnTo>
                  <a:lnTo>
                    <a:pt x="91151" y="1896"/>
                  </a:lnTo>
                  <a:lnTo>
                    <a:pt x="109142" y="13360"/>
                  </a:lnTo>
                  <a:lnTo>
                    <a:pt x="126835" y="39545"/>
                  </a:lnTo>
                  <a:lnTo>
                    <a:pt x="150644" y="100642"/>
                  </a:lnTo>
                  <a:lnTo>
                    <a:pt x="155770" y="137677"/>
                  </a:lnTo>
                  <a:lnTo>
                    <a:pt x="153849" y="155206"/>
                  </a:lnTo>
                  <a:lnTo>
                    <a:pt x="147399" y="174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91249" y="1639990"/>
              <a:ext cx="187594" cy="455182"/>
            </a:xfrm>
            <a:custGeom>
              <a:avLst/>
              <a:gdLst/>
              <a:ahLst/>
              <a:cxnLst/>
              <a:rect l="0" t="0" r="0" b="0"/>
              <a:pathLst>
                <a:path w="187594" h="455182">
                  <a:moveTo>
                    <a:pt x="151611" y="107740"/>
                  </a:moveTo>
                  <a:lnTo>
                    <a:pt x="157677" y="75288"/>
                  </a:lnTo>
                  <a:lnTo>
                    <a:pt x="155086" y="54712"/>
                  </a:lnTo>
                  <a:lnTo>
                    <a:pt x="141462" y="23398"/>
                  </a:lnTo>
                  <a:lnTo>
                    <a:pt x="126043" y="8644"/>
                  </a:lnTo>
                  <a:lnTo>
                    <a:pt x="117018" y="3071"/>
                  </a:lnTo>
                  <a:lnTo>
                    <a:pt x="94512" y="0"/>
                  </a:lnTo>
                  <a:lnTo>
                    <a:pt x="71251" y="3703"/>
                  </a:lnTo>
                  <a:lnTo>
                    <a:pt x="53114" y="13149"/>
                  </a:lnTo>
                  <a:lnTo>
                    <a:pt x="29750" y="37209"/>
                  </a:lnTo>
                  <a:lnTo>
                    <a:pt x="9300" y="77950"/>
                  </a:lnTo>
                  <a:lnTo>
                    <a:pt x="0" y="115161"/>
                  </a:lnTo>
                  <a:lnTo>
                    <a:pt x="1560" y="137945"/>
                  </a:lnTo>
                  <a:lnTo>
                    <a:pt x="5954" y="146594"/>
                  </a:lnTo>
                  <a:lnTo>
                    <a:pt x="20194" y="159324"/>
                  </a:lnTo>
                  <a:lnTo>
                    <a:pt x="28904" y="162016"/>
                  </a:lnTo>
                  <a:lnTo>
                    <a:pt x="47942" y="161889"/>
                  </a:lnTo>
                  <a:lnTo>
                    <a:pt x="78390" y="149650"/>
                  </a:lnTo>
                  <a:lnTo>
                    <a:pt x="104050" y="131206"/>
                  </a:lnTo>
                  <a:lnTo>
                    <a:pt x="120881" y="105334"/>
                  </a:lnTo>
                  <a:lnTo>
                    <a:pt x="124105" y="104967"/>
                  </a:lnTo>
                  <a:lnTo>
                    <a:pt x="135293" y="156002"/>
                  </a:lnTo>
                  <a:lnTo>
                    <a:pt x="149514" y="218442"/>
                  </a:lnTo>
                  <a:lnTo>
                    <a:pt x="165937" y="268572"/>
                  </a:lnTo>
                  <a:lnTo>
                    <a:pt x="182560" y="328026"/>
                  </a:lnTo>
                  <a:lnTo>
                    <a:pt x="187593" y="356554"/>
                  </a:lnTo>
                  <a:lnTo>
                    <a:pt x="185930" y="384830"/>
                  </a:lnTo>
                  <a:lnTo>
                    <a:pt x="172828" y="421468"/>
                  </a:lnTo>
                  <a:lnTo>
                    <a:pt x="157531" y="437468"/>
                  </a:lnTo>
                  <a:lnTo>
                    <a:pt x="148539" y="443372"/>
                  </a:lnTo>
                  <a:lnTo>
                    <a:pt x="113526" y="451682"/>
                  </a:lnTo>
                  <a:lnTo>
                    <a:pt x="58410" y="454720"/>
                  </a:lnTo>
                  <a:lnTo>
                    <a:pt x="46326" y="455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106114" y="499778"/>
            <a:ext cx="367036" cy="416202"/>
            <a:chOff x="4106114" y="499778"/>
            <a:chExt cx="367036" cy="416202"/>
          </a:xfrm>
        </p:grpSpPr>
        <p:sp>
          <p:nvSpPr>
            <p:cNvPr id="34" name="Freeform 33"/>
            <p:cNvSpPr/>
            <p:nvPr/>
          </p:nvSpPr>
          <p:spPr>
            <a:xfrm>
              <a:off x="4106114" y="76858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74570" y="499778"/>
              <a:ext cx="198580" cy="416202"/>
            </a:xfrm>
            <a:custGeom>
              <a:avLst/>
              <a:gdLst/>
              <a:ahLst/>
              <a:cxnLst/>
              <a:rect l="0" t="0" r="0" b="0"/>
              <a:pathLst>
                <a:path w="198580" h="416202">
                  <a:moveTo>
                    <a:pt x="0" y="5589"/>
                  </a:moveTo>
                  <a:lnTo>
                    <a:pt x="16767" y="0"/>
                  </a:lnTo>
                  <a:lnTo>
                    <a:pt x="34358" y="376"/>
                  </a:lnTo>
                  <a:lnTo>
                    <a:pt x="92998" y="6073"/>
                  </a:lnTo>
                  <a:lnTo>
                    <a:pt x="132710" y="11452"/>
                  </a:lnTo>
                  <a:lnTo>
                    <a:pt x="188965" y="1003"/>
                  </a:lnTo>
                  <a:lnTo>
                    <a:pt x="194997" y="2532"/>
                  </a:lnTo>
                  <a:lnTo>
                    <a:pt x="197848" y="7061"/>
                  </a:lnTo>
                  <a:lnTo>
                    <a:pt x="198579" y="13589"/>
                  </a:lnTo>
                  <a:lnTo>
                    <a:pt x="193152" y="30202"/>
                  </a:lnTo>
                  <a:lnTo>
                    <a:pt x="162869" y="82097"/>
                  </a:lnTo>
                  <a:lnTo>
                    <a:pt x="131477" y="138162"/>
                  </a:lnTo>
                  <a:lnTo>
                    <a:pt x="109470" y="194536"/>
                  </a:lnTo>
                  <a:lnTo>
                    <a:pt x="91336" y="247670"/>
                  </a:lnTo>
                  <a:lnTo>
                    <a:pt x="80745" y="296076"/>
                  </a:lnTo>
                  <a:lnTo>
                    <a:pt x="66685" y="352438"/>
                  </a:lnTo>
                  <a:lnTo>
                    <a:pt x="55762" y="401873"/>
                  </a:lnTo>
                  <a:lnTo>
                    <a:pt x="52642" y="416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908019" y="1242362"/>
            <a:ext cx="1717468" cy="442198"/>
            <a:chOff x="3908019" y="1242362"/>
            <a:chExt cx="1717468" cy="442198"/>
          </a:xfrm>
        </p:grpSpPr>
        <p:sp>
          <p:nvSpPr>
            <p:cNvPr id="37" name="Freeform 36"/>
            <p:cNvSpPr/>
            <p:nvPr/>
          </p:nvSpPr>
          <p:spPr>
            <a:xfrm>
              <a:off x="3908019" y="1295294"/>
              <a:ext cx="338251" cy="389266"/>
            </a:xfrm>
            <a:custGeom>
              <a:avLst/>
              <a:gdLst/>
              <a:ahLst/>
              <a:cxnLst/>
              <a:rect l="0" t="0" r="0" b="0"/>
              <a:pathLst>
                <a:path w="338251" h="389266">
                  <a:moveTo>
                    <a:pt x="50696" y="389265"/>
                  </a:moveTo>
                  <a:lnTo>
                    <a:pt x="41631" y="330648"/>
                  </a:lnTo>
                  <a:lnTo>
                    <a:pt x="39286" y="269239"/>
                  </a:lnTo>
                  <a:lnTo>
                    <a:pt x="28771" y="207715"/>
                  </a:lnTo>
                  <a:lnTo>
                    <a:pt x="21019" y="145173"/>
                  </a:lnTo>
                  <a:lnTo>
                    <a:pt x="7909" y="85070"/>
                  </a:lnTo>
                  <a:lnTo>
                    <a:pt x="0" y="36459"/>
                  </a:lnTo>
                  <a:lnTo>
                    <a:pt x="5158" y="15653"/>
                  </a:lnTo>
                  <a:lnTo>
                    <a:pt x="9808" y="6830"/>
                  </a:lnTo>
                  <a:lnTo>
                    <a:pt x="17589" y="2117"/>
                  </a:lnTo>
                  <a:lnTo>
                    <a:pt x="38711" y="0"/>
                  </a:lnTo>
                  <a:lnTo>
                    <a:pt x="96465" y="8173"/>
                  </a:lnTo>
                  <a:lnTo>
                    <a:pt x="155076" y="24467"/>
                  </a:lnTo>
                  <a:lnTo>
                    <a:pt x="181709" y="40451"/>
                  </a:lnTo>
                  <a:lnTo>
                    <a:pt x="240619" y="95271"/>
                  </a:lnTo>
                  <a:lnTo>
                    <a:pt x="289786" y="150335"/>
                  </a:lnTo>
                  <a:lnTo>
                    <a:pt x="326373" y="210489"/>
                  </a:lnTo>
                  <a:lnTo>
                    <a:pt x="336216" y="236500"/>
                  </a:lnTo>
                  <a:lnTo>
                    <a:pt x="338250" y="260538"/>
                  </a:lnTo>
                  <a:lnTo>
                    <a:pt x="337155" y="271862"/>
                  </a:lnTo>
                  <a:lnTo>
                    <a:pt x="326580" y="293802"/>
                  </a:lnTo>
                  <a:lnTo>
                    <a:pt x="300895" y="322765"/>
                  </a:lnTo>
                  <a:lnTo>
                    <a:pt x="271058" y="343045"/>
                  </a:lnTo>
                  <a:lnTo>
                    <a:pt x="210649" y="364158"/>
                  </a:lnTo>
                  <a:lnTo>
                    <a:pt x="155687" y="375510"/>
                  </a:lnTo>
                  <a:lnTo>
                    <a:pt x="103338" y="378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95626" y="1436409"/>
              <a:ext cx="126389" cy="206037"/>
            </a:xfrm>
            <a:custGeom>
              <a:avLst/>
              <a:gdLst/>
              <a:ahLst/>
              <a:cxnLst/>
              <a:rect l="0" t="0" r="0" b="0"/>
              <a:pathLst>
                <a:path w="126389" h="206037">
                  <a:moveTo>
                    <a:pt x="0" y="90223"/>
                  </a:moveTo>
                  <a:lnTo>
                    <a:pt x="58617" y="84634"/>
                  </a:lnTo>
                  <a:lnTo>
                    <a:pt x="103216" y="71095"/>
                  </a:lnTo>
                  <a:lnTo>
                    <a:pt x="120354" y="59884"/>
                  </a:lnTo>
                  <a:lnTo>
                    <a:pt x="124690" y="52450"/>
                  </a:lnTo>
                  <a:lnTo>
                    <a:pt x="126388" y="34830"/>
                  </a:lnTo>
                  <a:lnTo>
                    <a:pt x="120124" y="18421"/>
                  </a:lnTo>
                  <a:lnTo>
                    <a:pt x="115178" y="10769"/>
                  </a:lnTo>
                  <a:lnTo>
                    <a:pt x="107201" y="5668"/>
                  </a:lnTo>
                  <a:lnTo>
                    <a:pt x="85860" y="0"/>
                  </a:lnTo>
                  <a:lnTo>
                    <a:pt x="63897" y="3721"/>
                  </a:lnTo>
                  <a:lnTo>
                    <a:pt x="34920" y="18969"/>
                  </a:lnTo>
                  <a:lnTo>
                    <a:pt x="20200" y="32818"/>
                  </a:lnTo>
                  <a:lnTo>
                    <a:pt x="9758" y="50671"/>
                  </a:lnTo>
                  <a:lnTo>
                    <a:pt x="1928" y="99134"/>
                  </a:lnTo>
                  <a:lnTo>
                    <a:pt x="3501" y="150648"/>
                  </a:lnTo>
                  <a:lnTo>
                    <a:pt x="9745" y="172061"/>
                  </a:lnTo>
                  <a:lnTo>
                    <a:pt x="20319" y="189376"/>
                  </a:lnTo>
                  <a:lnTo>
                    <a:pt x="28754" y="194929"/>
                  </a:lnTo>
                  <a:lnTo>
                    <a:pt x="73700" y="206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89187" y="1450159"/>
              <a:ext cx="122296" cy="174093"/>
            </a:xfrm>
            <a:custGeom>
              <a:avLst/>
              <a:gdLst/>
              <a:ahLst/>
              <a:cxnLst/>
              <a:rect l="0" t="0" r="0" b="0"/>
              <a:pathLst>
                <a:path w="122296" h="174093">
                  <a:moveTo>
                    <a:pt x="122295" y="13302"/>
                  </a:moveTo>
                  <a:lnTo>
                    <a:pt x="111116" y="2123"/>
                  </a:lnTo>
                  <a:lnTo>
                    <a:pt x="104314" y="0"/>
                  </a:lnTo>
                  <a:lnTo>
                    <a:pt x="77972" y="2602"/>
                  </a:lnTo>
                  <a:lnTo>
                    <a:pt x="58142" y="7766"/>
                  </a:lnTo>
                  <a:lnTo>
                    <a:pt x="40750" y="20200"/>
                  </a:lnTo>
                  <a:lnTo>
                    <a:pt x="10521" y="51189"/>
                  </a:lnTo>
                  <a:lnTo>
                    <a:pt x="2427" y="71865"/>
                  </a:lnTo>
                  <a:lnTo>
                    <a:pt x="0" y="96652"/>
                  </a:lnTo>
                  <a:lnTo>
                    <a:pt x="2821" y="123266"/>
                  </a:lnTo>
                  <a:lnTo>
                    <a:pt x="11094" y="144453"/>
                  </a:lnTo>
                  <a:lnTo>
                    <a:pt x="16575" y="153378"/>
                  </a:lnTo>
                  <a:lnTo>
                    <a:pt x="32024" y="166415"/>
                  </a:lnTo>
                  <a:lnTo>
                    <a:pt x="41057" y="171529"/>
                  </a:lnTo>
                  <a:lnTo>
                    <a:pt x="60453" y="174092"/>
                  </a:lnTo>
                  <a:lnTo>
                    <a:pt x="78432" y="171332"/>
                  </a:lnTo>
                  <a:lnTo>
                    <a:pt x="101238" y="160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85181" y="1495046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4462" y="32452"/>
                  </a:lnTo>
                  <a:lnTo>
                    <a:pt x="9499" y="89932"/>
                  </a:lnTo>
                  <a:lnTo>
                    <a:pt x="2060" y="14052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64124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79938" y="1482125"/>
              <a:ext cx="252684" cy="202435"/>
            </a:xfrm>
            <a:custGeom>
              <a:avLst/>
              <a:gdLst/>
              <a:ahLst/>
              <a:cxnLst/>
              <a:rect l="0" t="0" r="0" b="0"/>
              <a:pathLst>
                <a:path w="252684" h="202435">
                  <a:moveTo>
                    <a:pt x="0" y="55035"/>
                  </a:moveTo>
                  <a:lnTo>
                    <a:pt x="7235" y="82591"/>
                  </a:lnTo>
                  <a:lnTo>
                    <a:pt x="12997" y="135694"/>
                  </a:lnTo>
                  <a:lnTo>
                    <a:pt x="15684" y="147412"/>
                  </a:lnTo>
                  <a:lnTo>
                    <a:pt x="18644" y="151715"/>
                  </a:lnTo>
                  <a:lnTo>
                    <a:pt x="21788" y="151074"/>
                  </a:lnTo>
                  <a:lnTo>
                    <a:pt x="25053" y="147137"/>
                  </a:lnTo>
                  <a:lnTo>
                    <a:pt x="26061" y="141003"/>
                  </a:lnTo>
                  <a:lnTo>
                    <a:pt x="21947" y="90403"/>
                  </a:lnTo>
                  <a:lnTo>
                    <a:pt x="21320" y="50567"/>
                  </a:lnTo>
                  <a:lnTo>
                    <a:pt x="24741" y="40358"/>
                  </a:lnTo>
                  <a:lnTo>
                    <a:pt x="37902" y="25895"/>
                  </a:lnTo>
                  <a:lnTo>
                    <a:pt x="46325" y="23910"/>
                  </a:lnTo>
                  <a:lnTo>
                    <a:pt x="65042" y="27944"/>
                  </a:lnTo>
                  <a:lnTo>
                    <a:pt x="81940" y="43774"/>
                  </a:lnTo>
                  <a:lnTo>
                    <a:pt x="108276" y="90034"/>
                  </a:lnTo>
                  <a:lnTo>
                    <a:pt x="108449" y="88896"/>
                  </a:lnTo>
                  <a:lnTo>
                    <a:pt x="105910" y="56265"/>
                  </a:lnTo>
                  <a:lnTo>
                    <a:pt x="111059" y="23814"/>
                  </a:lnTo>
                  <a:lnTo>
                    <a:pt x="116153" y="15504"/>
                  </a:lnTo>
                  <a:lnTo>
                    <a:pt x="131172" y="3151"/>
                  </a:lnTo>
                  <a:lnTo>
                    <a:pt x="152665" y="0"/>
                  </a:lnTo>
                  <a:lnTo>
                    <a:pt x="175475" y="3669"/>
                  </a:lnTo>
                  <a:lnTo>
                    <a:pt x="193412" y="13098"/>
                  </a:lnTo>
                  <a:lnTo>
                    <a:pt x="216664" y="37150"/>
                  </a:lnTo>
                  <a:lnTo>
                    <a:pt x="237077" y="85124"/>
                  </a:lnTo>
                  <a:lnTo>
                    <a:pt x="249254" y="139661"/>
                  </a:lnTo>
                  <a:lnTo>
                    <a:pt x="252683" y="202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09367" y="1484320"/>
              <a:ext cx="186468" cy="171196"/>
            </a:xfrm>
            <a:custGeom>
              <a:avLst/>
              <a:gdLst/>
              <a:ahLst/>
              <a:cxnLst/>
              <a:rect l="0" t="0" r="0" b="0"/>
              <a:pathLst>
                <a:path w="186468" h="171196">
                  <a:moveTo>
                    <a:pt x="102239" y="84426"/>
                  </a:moveTo>
                  <a:lnTo>
                    <a:pt x="102239" y="62069"/>
                  </a:lnTo>
                  <a:lnTo>
                    <a:pt x="91060" y="31398"/>
                  </a:lnTo>
                  <a:lnTo>
                    <a:pt x="72931" y="5673"/>
                  </a:lnTo>
                  <a:lnTo>
                    <a:pt x="65152" y="1508"/>
                  </a:lnTo>
                  <a:lnTo>
                    <a:pt x="47151" y="0"/>
                  </a:lnTo>
                  <a:lnTo>
                    <a:pt x="30572" y="6349"/>
                  </a:lnTo>
                  <a:lnTo>
                    <a:pt x="22876" y="11318"/>
                  </a:lnTo>
                  <a:lnTo>
                    <a:pt x="11204" y="29316"/>
                  </a:lnTo>
                  <a:lnTo>
                    <a:pt x="3287" y="52914"/>
                  </a:lnTo>
                  <a:lnTo>
                    <a:pt x="0" y="92506"/>
                  </a:lnTo>
                  <a:lnTo>
                    <a:pt x="7085" y="131534"/>
                  </a:lnTo>
                  <a:lnTo>
                    <a:pt x="17445" y="150596"/>
                  </a:lnTo>
                  <a:lnTo>
                    <a:pt x="24652" y="155445"/>
                  </a:lnTo>
                  <a:lnTo>
                    <a:pt x="42020" y="157714"/>
                  </a:lnTo>
                  <a:lnTo>
                    <a:pt x="58317" y="151703"/>
                  </a:lnTo>
                  <a:lnTo>
                    <a:pt x="65939" y="146825"/>
                  </a:lnTo>
                  <a:lnTo>
                    <a:pt x="77527" y="132046"/>
                  </a:lnTo>
                  <a:lnTo>
                    <a:pt x="85407" y="112609"/>
                  </a:lnTo>
                  <a:lnTo>
                    <a:pt x="89843" y="84718"/>
                  </a:lnTo>
                  <a:lnTo>
                    <a:pt x="97581" y="109353"/>
                  </a:lnTo>
                  <a:lnTo>
                    <a:pt x="121513" y="156295"/>
                  </a:lnTo>
                  <a:lnTo>
                    <a:pt x="137711" y="168230"/>
                  </a:lnTo>
                  <a:lnTo>
                    <a:pt x="156609" y="171195"/>
                  </a:lnTo>
                  <a:lnTo>
                    <a:pt x="186467" y="168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17541" y="1242362"/>
              <a:ext cx="20408" cy="389556"/>
            </a:xfrm>
            <a:custGeom>
              <a:avLst/>
              <a:gdLst/>
              <a:ahLst/>
              <a:cxnLst/>
              <a:rect l="0" t="0" r="0" b="0"/>
              <a:pathLst>
                <a:path w="20408" h="389556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4167"/>
                  </a:lnTo>
                  <a:lnTo>
                    <a:pt x="8928" y="217280"/>
                  </a:lnTo>
                  <a:lnTo>
                    <a:pt x="9597" y="273390"/>
                  </a:lnTo>
                  <a:lnTo>
                    <a:pt x="12942" y="332337"/>
                  </a:lnTo>
                  <a:lnTo>
                    <a:pt x="2040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43187" y="1436338"/>
              <a:ext cx="182300" cy="216736"/>
            </a:xfrm>
            <a:custGeom>
              <a:avLst/>
              <a:gdLst/>
              <a:ahLst/>
              <a:cxnLst/>
              <a:rect l="0" t="0" r="0" b="0"/>
              <a:pathLst>
                <a:path w="182300" h="216736">
                  <a:moveTo>
                    <a:pt x="126388" y="6066"/>
                  </a:moveTo>
                  <a:lnTo>
                    <a:pt x="92766" y="0"/>
                  </a:lnTo>
                  <a:lnTo>
                    <a:pt x="55725" y="6088"/>
                  </a:lnTo>
                  <a:lnTo>
                    <a:pt x="23172" y="22190"/>
                  </a:lnTo>
                  <a:lnTo>
                    <a:pt x="6035" y="35069"/>
                  </a:lnTo>
                  <a:lnTo>
                    <a:pt x="1699" y="42949"/>
                  </a:lnTo>
                  <a:lnTo>
                    <a:pt x="0" y="61063"/>
                  </a:lnTo>
                  <a:lnTo>
                    <a:pt x="3525" y="69637"/>
                  </a:lnTo>
                  <a:lnTo>
                    <a:pt x="16800" y="85402"/>
                  </a:lnTo>
                  <a:lnTo>
                    <a:pt x="25254" y="89372"/>
                  </a:lnTo>
                  <a:lnTo>
                    <a:pt x="79881" y="90403"/>
                  </a:lnTo>
                  <a:lnTo>
                    <a:pt x="114558" y="95915"/>
                  </a:lnTo>
                  <a:lnTo>
                    <a:pt x="141470" y="110547"/>
                  </a:lnTo>
                  <a:lnTo>
                    <a:pt x="164262" y="129700"/>
                  </a:lnTo>
                  <a:lnTo>
                    <a:pt x="180244" y="155782"/>
                  </a:lnTo>
                  <a:lnTo>
                    <a:pt x="182299" y="175552"/>
                  </a:lnTo>
                  <a:lnTo>
                    <a:pt x="181210" y="185737"/>
                  </a:lnTo>
                  <a:lnTo>
                    <a:pt x="170640" y="203293"/>
                  </a:lnTo>
                  <a:lnTo>
                    <a:pt x="162909" y="211250"/>
                  </a:lnTo>
                  <a:lnTo>
                    <a:pt x="154244" y="215385"/>
                  </a:lnTo>
                  <a:lnTo>
                    <a:pt x="115123" y="216735"/>
                  </a:lnTo>
                  <a:lnTo>
                    <a:pt x="84274" y="216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210984" y="2098537"/>
            <a:ext cx="1054509" cy="333546"/>
            <a:chOff x="2210984" y="2098537"/>
            <a:chExt cx="1054509" cy="333546"/>
          </a:xfrm>
        </p:grpSpPr>
        <p:sp>
          <p:nvSpPr>
            <p:cNvPr id="47" name="Freeform 46"/>
            <p:cNvSpPr/>
            <p:nvPr/>
          </p:nvSpPr>
          <p:spPr>
            <a:xfrm>
              <a:off x="2210984" y="2220048"/>
              <a:ext cx="157928" cy="49880"/>
            </a:xfrm>
            <a:custGeom>
              <a:avLst/>
              <a:gdLst/>
              <a:ahLst/>
              <a:cxnLst/>
              <a:rect l="0" t="0" r="0" b="0"/>
              <a:pathLst>
                <a:path w="157928" h="49880">
                  <a:moveTo>
                    <a:pt x="0" y="1465"/>
                  </a:moveTo>
                  <a:lnTo>
                    <a:pt x="9575" y="25511"/>
                  </a:lnTo>
                  <a:lnTo>
                    <a:pt x="20243" y="39838"/>
                  </a:lnTo>
                  <a:lnTo>
                    <a:pt x="39023" y="47765"/>
                  </a:lnTo>
                  <a:lnTo>
                    <a:pt x="50582" y="49879"/>
                  </a:lnTo>
                  <a:lnTo>
                    <a:pt x="60627" y="48949"/>
                  </a:lnTo>
                  <a:lnTo>
                    <a:pt x="78028" y="41676"/>
                  </a:lnTo>
                  <a:lnTo>
                    <a:pt x="90441" y="27525"/>
                  </a:lnTo>
                  <a:lnTo>
                    <a:pt x="95389" y="18838"/>
                  </a:lnTo>
                  <a:lnTo>
                    <a:pt x="110246" y="6067"/>
                  </a:lnTo>
                  <a:lnTo>
                    <a:pt x="119121" y="1023"/>
                  </a:lnTo>
                  <a:lnTo>
                    <a:pt x="127377" y="0"/>
                  </a:lnTo>
                  <a:lnTo>
                    <a:pt x="157927" y="11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74241" y="2098537"/>
              <a:ext cx="140714" cy="323138"/>
            </a:xfrm>
            <a:custGeom>
              <a:avLst/>
              <a:gdLst/>
              <a:ahLst/>
              <a:cxnLst/>
              <a:rect l="0" t="0" r="0" b="0"/>
              <a:pathLst>
                <a:path w="140714" h="323138">
                  <a:moveTo>
                    <a:pt x="21012" y="38748"/>
                  </a:moveTo>
                  <a:lnTo>
                    <a:pt x="6358" y="82710"/>
                  </a:lnTo>
                  <a:lnTo>
                    <a:pt x="7442" y="129762"/>
                  </a:lnTo>
                  <a:lnTo>
                    <a:pt x="17119" y="191733"/>
                  </a:lnTo>
                  <a:lnTo>
                    <a:pt x="23363" y="249035"/>
                  </a:lnTo>
                  <a:lnTo>
                    <a:pt x="29926" y="311003"/>
                  </a:lnTo>
                  <a:lnTo>
                    <a:pt x="28124" y="319687"/>
                  </a:lnTo>
                  <a:lnTo>
                    <a:pt x="24584" y="323137"/>
                  </a:lnTo>
                  <a:lnTo>
                    <a:pt x="19884" y="323097"/>
                  </a:lnTo>
                  <a:lnTo>
                    <a:pt x="16751" y="317221"/>
                  </a:lnTo>
                  <a:lnTo>
                    <a:pt x="5720" y="260931"/>
                  </a:lnTo>
                  <a:lnTo>
                    <a:pt x="1094" y="209541"/>
                  </a:lnTo>
                  <a:lnTo>
                    <a:pt x="180" y="154329"/>
                  </a:lnTo>
                  <a:lnTo>
                    <a:pt x="0" y="98363"/>
                  </a:lnTo>
                  <a:lnTo>
                    <a:pt x="5558" y="61871"/>
                  </a:lnTo>
                  <a:lnTo>
                    <a:pt x="20203" y="28831"/>
                  </a:lnTo>
                  <a:lnTo>
                    <a:pt x="35860" y="13673"/>
                  </a:lnTo>
                  <a:lnTo>
                    <a:pt x="55688" y="4207"/>
                  </a:lnTo>
                  <a:lnTo>
                    <a:pt x="80097" y="0"/>
                  </a:lnTo>
                  <a:lnTo>
                    <a:pt x="100305" y="4369"/>
                  </a:lnTo>
                  <a:lnTo>
                    <a:pt x="108969" y="8809"/>
                  </a:lnTo>
                  <a:lnTo>
                    <a:pt x="121716" y="23102"/>
                  </a:lnTo>
                  <a:lnTo>
                    <a:pt x="139430" y="60873"/>
                  </a:lnTo>
                  <a:lnTo>
                    <a:pt x="140713" y="84456"/>
                  </a:lnTo>
                  <a:lnTo>
                    <a:pt x="136214" y="108195"/>
                  </a:lnTo>
                  <a:lnTo>
                    <a:pt x="126415" y="126545"/>
                  </a:lnTo>
                  <a:lnTo>
                    <a:pt x="108023" y="139380"/>
                  </a:lnTo>
                  <a:lnTo>
                    <a:pt x="74479" y="150063"/>
                  </a:lnTo>
                  <a:lnTo>
                    <a:pt x="42069" y="154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76673" y="2126756"/>
              <a:ext cx="18623" cy="294799"/>
            </a:xfrm>
            <a:custGeom>
              <a:avLst/>
              <a:gdLst/>
              <a:ahLst/>
              <a:cxnLst/>
              <a:rect l="0" t="0" r="0" b="0"/>
              <a:pathLst>
                <a:path w="18623" h="294799">
                  <a:moveTo>
                    <a:pt x="18622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6796" y="152603"/>
                  </a:lnTo>
                  <a:lnTo>
                    <a:pt x="7837" y="207395"/>
                  </a:lnTo>
                  <a:lnTo>
                    <a:pt x="8043" y="260159"/>
                  </a:lnTo>
                  <a:lnTo>
                    <a:pt x="809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65848" y="2261658"/>
              <a:ext cx="150546" cy="159897"/>
            </a:xfrm>
            <a:custGeom>
              <a:avLst/>
              <a:gdLst/>
              <a:ahLst/>
              <a:cxnLst/>
              <a:rect l="0" t="0" r="0" b="0"/>
              <a:pathLst>
                <a:path w="150546" h="159897">
                  <a:moveTo>
                    <a:pt x="97903" y="33554"/>
                  </a:moveTo>
                  <a:lnTo>
                    <a:pt x="92314" y="16786"/>
                  </a:lnTo>
                  <a:lnTo>
                    <a:pt x="80211" y="5435"/>
                  </a:lnTo>
                  <a:lnTo>
                    <a:pt x="72070" y="770"/>
                  </a:lnTo>
                  <a:lnTo>
                    <a:pt x="63134" y="0"/>
                  </a:lnTo>
                  <a:lnTo>
                    <a:pt x="43845" y="5383"/>
                  </a:lnTo>
                  <a:lnTo>
                    <a:pt x="18845" y="21567"/>
                  </a:lnTo>
                  <a:lnTo>
                    <a:pt x="7004" y="37585"/>
                  </a:lnTo>
                  <a:lnTo>
                    <a:pt x="2209" y="46770"/>
                  </a:lnTo>
                  <a:lnTo>
                    <a:pt x="0" y="66334"/>
                  </a:lnTo>
                  <a:lnTo>
                    <a:pt x="5072" y="124005"/>
                  </a:lnTo>
                  <a:lnTo>
                    <a:pt x="14141" y="142385"/>
                  </a:lnTo>
                  <a:lnTo>
                    <a:pt x="22174" y="147052"/>
                  </a:lnTo>
                  <a:lnTo>
                    <a:pt x="43579" y="149118"/>
                  </a:lnTo>
                  <a:lnTo>
                    <a:pt x="62450" y="143018"/>
                  </a:lnTo>
                  <a:lnTo>
                    <a:pt x="78637" y="131337"/>
                  </a:lnTo>
                  <a:lnTo>
                    <a:pt x="93629" y="114448"/>
                  </a:lnTo>
                  <a:lnTo>
                    <a:pt x="101853" y="92124"/>
                  </a:lnTo>
                  <a:lnTo>
                    <a:pt x="104338" y="74793"/>
                  </a:lnTo>
                  <a:lnTo>
                    <a:pt x="103363" y="75085"/>
                  </a:lnTo>
                  <a:lnTo>
                    <a:pt x="101543" y="78789"/>
                  </a:lnTo>
                  <a:lnTo>
                    <a:pt x="102640" y="92263"/>
                  </a:lnTo>
                  <a:lnTo>
                    <a:pt x="112877" y="129509"/>
                  </a:lnTo>
                  <a:lnTo>
                    <a:pt x="118414" y="137298"/>
                  </a:lnTo>
                  <a:lnTo>
                    <a:pt x="150545" y="159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72300" y="2258037"/>
              <a:ext cx="102022" cy="174046"/>
            </a:xfrm>
            <a:custGeom>
              <a:avLst/>
              <a:gdLst/>
              <a:ahLst/>
              <a:cxnLst/>
              <a:rect l="0" t="0" r="0" b="0"/>
              <a:pathLst>
                <a:path w="102022" h="174046">
                  <a:moveTo>
                    <a:pt x="102021" y="5589"/>
                  </a:moveTo>
                  <a:lnTo>
                    <a:pt x="85253" y="0"/>
                  </a:lnTo>
                  <a:lnTo>
                    <a:pt x="67662" y="376"/>
                  </a:lnTo>
                  <a:lnTo>
                    <a:pt x="48146" y="5612"/>
                  </a:lnTo>
                  <a:lnTo>
                    <a:pt x="27774" y="15738"/>
                  </a:lnTo>
                  <a:lnTo>
                    <a:pt x="13260" y="31157"/>
                  </a:lnTo>
                  <a:lnTo>
                    <a:pt x="7752" y="40182"/>
                  </a:lnTo>
                  <a:lnTo>
                    <a:pt x="0" y="80830"/>
                  </a:lnTo>
                  <a:lnTo>
                    <a:pt x="3292" y="118740"/>
                  </a:lnTo>
                  <a:lnTo>
                    <a:pt x="17266" y="152199"/>
                  </a:lnTo>
                  <a:lnTo>
                    <a:pt x="26527" y="164336"/>
                  </a:lnTo>
                  <a:lnTo>
                    <a:pt x="3885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17719" y="2228839"/>
              <a:ext cx="147774" cy="192716"/>
            </a:xfrm>
            <a:custGeom>
              <a:avLst/>
              <a:gdLst/>
              <a:ahLst/>
              <a:cxnLst/>
              <a:rect l="0" t="0" r="0" b="0"/>
              <a:pathLst>
                <a:path w="147774" h="192716">
                  <a:moveTo>
                    <a:pt x="19773" y="97959"/>
                  </a:moveTo>
                  <a:lnTo>
                    <a:pt x="57251" y="89625"/>
                  </a:lnTo>
                  <a:lnTo>
                    <a:pt x="103085" y="82274"/>
                  </a:lnTo>
                  <a:lnTo>
                    <a:pt x="129726" y="67315"/>
                  </a:lnTo>
                  <a:lnTo>
                    <a:pt x="141951" y="51584"/>
                  </a:lnTo>
                  <a:lnTo>
                    <a:pt x="146848" y="42476"/>
                  </a:lnTo>
                  <a:lnTo>
                    <a:pt x="147773" y="34064"/>
                  </a:lnTo>
                  <a:lnTo>
                    <a:pt x="142563" y="18478"/>
                  </a:lnTo>
                  <a:lnTo>
                    <a:pt x="129328" y="6872"/>
                  </a:lnTo>
                  <a:lnTo>
                    <a:pt x="120886" y="2139"/>
                  </a:lnTo>
                  <a:lnTo>
                    <a:pt x="102147" y="0"/>
                  </a:lnTo>
                  <a:lnTo>
                    <a:pt x="82120" y="4119"/>
                  </a:lnTo>
                  <a:lnTo>
                    <a:pt x="52284" y="19591"/>
                  </a:lnTo>
                  <a:lnTo>
                    <a:pt x="13338" y="52645"/>
                  </a:lnTo>
                  <a:lnTo>
                    <a:pt x="5215" y="75869"/>
                  </a:lnTo>
                  <a:lnTo>
                    <a:pt x="0" y="132850"/>
                  </a:lnTo>
                  <a:lnTo>
                    <a:pt x="3081" y="144616"/>
                  </a:lnTo>
                  <a:lnTo>
                    <a:pt x="15864" y="163929"/>
                  </a:lnTo>
                  <a:lnTo>
                    <a:pt x="42791" y="182366"/>
                  </a:lnTo>
                  <a:lnTo>
                    <a:pt x="82944" y="192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253098" y="2663709"/>
            <a:ext cx="894923" cy="263486"/>
            <a:chOff x="2253098" y="2663709"/>
            <a:chExt cx="894923" cy="263486"/>
          </a:xfrm>
        </p:grpSpPr>
        <p:sp>
          <p:nvSpPr>
            <p:cNvPr id="54" name="Freeform 53"/>
            <p:cNvSpPr/>
            <p:nvPr/>
          </p:nvSpPr>
          <p:spPr>
            <a:xfrm>
              <a:off x="2253098" y="2737409"/>
              <a:ext cx="136872" cy="52921"/>
            </a:xfrm>
            <a:custGeom>
              <a:avLst/>
              <a:gdLst/>
              <a:ahLst/>
              <a:cxnLst/>
              <a:rect l="0" t="0" r="0" b="0"/>
              <a:pathLst>
                <a:path w="136872" h="52921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11178" y="47438"/>
                  </a:lnTo>
                  <a:lnTo>
                    <a:pt x="17981" y="51513"/>
                  </a:lnTo>
                  <a:lnTo>
                    <a:pt x="34898" y="52920"/>
                  </a:lnTo>
                  <a:lnTo>
                    <a:pt x="50995" y="46527"/>
                  </a:lnTo>
                  <a:lnTo>
                    <a:pt x="85982" y="28948"/>
                  </a:lnTo>
                  <a:lnTo>
                    <a:pt x="94756" y="28657"/>
                  </a:lnTo>
                  <a:lnTo>
                    <a:pt x="110744" y="34573"/>
                  </a:lnTo>
                  <a:lnTo>
                    <a:pt x="136871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11026" y="2705823"/>
              <a:ext cx="221099" cy="192058"/>
            </a:xfrm>
            <a:custGeom>
              <a:avLst/>
              <a:gdLst/>
              <a:ahLst/>
              <a:cxnLst/>
              <a:rect l="0" t="0" r="0" b="0"/>
              <a:pathLst>
                <a:path w="221099" h="192058">
                  <a:moveTo>
                    <a:pt x="0" y="10529"/>
                  </a:moveTo>
                  <a:lnTo>
                    <a:pt x="34746" y="64404"/>
                  </a:lnTo>
                  <a:lnTo>
                    <a:pt x="59322" y="127621"/>
                  </a:lnTo>
                  <a:lnTo>
                    <a:pt x="82753" y="188064"/>
                  </a:lnTo>
                  <a:lnTo>
                    <a:pt x="87924" y="192057"/>
                  </a:lnTo>
                  <a:lnTo>
                    <a:pt x="92541" y="191209"/>
                  </a:lnTo>
                  <a:lnTo>
                    <a:pt x="135405" y="137367"/>
                  </a:lnTo>
                  <a:lnTo>
                    <a:pt x="164536" y="84294"/>
                  </a:lnTo>
                  <a:lnTo>
                    <a:pt x="202653" y="23403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21869" y="2788906"/>
              <a:ext cx="147126" cy="127488"/>
            </a:xfrm>
            <a:custGeom>
              <a:avLst/>
              <a:gdLst/>
              <a:ahLst/>
              <a:cxnLst/>
              <a:rect l="0" t="0" r="0" b="0"/>
              <a:pathLst>
                <a:path w="147126" h="127488">
                  <a:moveTo>
                    <a:pt x="115540" y="32731"/>
                  </a:moveTo>
                  <a:lnTo>
                    <a:pt x="86231" y="3422"/>
                  </a:lnTo>
                  <a:lnTo>
                    <a:pt x="78453" y="324"/>
                  </a:lnTo>
                  <a:lnTo>
                    <a:pt x="60453" y="0"/>
                  </a:lnTo>
                  <a:lnTo>
                    <a:pt x="43873" y="9995"/>
                  </a:lnTo>
                  <a:lnTo>
                    <a:pt x="29876" y="26136"/>
                  </a:lnTo>
                  <a:lnTo>
                    <a:pt x="1891" y="69774"/>
                  </a:lnTo>
                  <a:lnTo>
                    <a:pt x="0" y="78483"/>
                  </a:lnTo>
                  <a:lnTo>
                    <a:pt x="4137" y="97519"/>
                  </a:lnTo>
                  <a:lnTo>
                    <a:pt x="10856" y="102829"/>
                  </a:lnTo>
                  <a:lnTo>
                    <a:pt x="30799" y="105610"/>
                  </a:lnTo>
                  <a:lnTo>
                    <a:pt x="40329" y="102374"/>
                  </a:lnTo>
                  <a:lnTo>
                    <a:pt x="79784" y="67985"/>
                  </a:lnTo>
                  <a:lnTo>
                    <a:pt x="85853" y="67932"/>
                  </a:lnTo>
                  <a:lnTo>
                    <a:pt x="91070" y="72576"/>
                  </a:lnTo>
                  <a:lnTo>
                    <a:pt x="113436" y="102473"/>
                  </a:lnTo>
                  <a:lnTo>
                    <a:pt x="147125" y="127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79523" y="2905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94991" y="2663709"/>
              <a:ext cx="21184" cy="242157"/>
            </a:xfrm>
            <a:custGeom>
              <a:avLst/>
              <a:gdLst/>
              <a:ahLst/>
              <a:cxnLst/>
              <a:rect l="0" t="0" r="0" b="0"/>
              <a:pathLst>
                <a:path w="21184" h="24215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85426"/>
                  </a:lnTo>
                  <a:lnTo>
                    <a:pt x="16108" y="142263"/>
                  </a:lnTo>
                  <a:lnTo>
                    <a:pt x="21183" y="166174"/>
                  </a:lnTo>
                  <a:lnTo>
                    <a:pt x="20664" y="176293"/>
                  </a:lnTo>
                  <a:lnTo>
                    <a:pt x="9260" y="212465"/>
                  </a:lnTo>
                  <a:lnTo>
                    <a:pt x="558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59188" y="2768994"/>
              <a:ext cx="115131" cy="151738"/>
            </a:xfrm>
            <a:custGeom>
              <a:avLst/>
              <a:gdLst/>
              <a:ahLst/>
              <a:cxnLst/>
              <a:rect l="0" t="0" r="0" b="0"/>
              <a:pathLst>
                <a:path w="115131" h="151738">
                  <a:moveTo>
                    <a:pt x="15091" y="31586"/>
                  </a:moveTo>
                  <a:lnTo>
                    <a:pt x="437" y="75548"/>
                  </a:lnTo>
                  <a:lnTo>
                    <a:pt x="0" y="95579"/>
                  </a:lnTo>
                  <a:lnTo>
                    <a:pt x="9251" y="137033"/>
                  </a:lnTo>
                  <a:lnTo>
                    <a:pt x="15877" y="143998"/>
                  </a:lnTo>
                  <a:lnTo>
                    <a:pt x="35718" y="151737"/>
                  </a:lnTo>
                  <a:lnTo>
                    <a:pt x="45220" y="151461"/>
                  </a:lnTo>
                  <a:lnTo>
                    <a:pt x="62017" y="144915"/>
                  </a:lnTo>
                  <a:lnTo>
                    <a:pt x="74162" y="131088"/>
                  </a:lnTo>
                  <a:lnTo>
                    <a:pt x="85799" y="114413"/>
                  </a:lnTo>
                  <a:lnTo>
                    <a:pt x="102669" y="99204"/>
                  </a:lnTo>
                  <a:lnTo>
                    <a:pt x="112506" y="78406"/>
                  </a:lnTo>
                  <a:lnTo>
                    <a:pt x="115130" y="66309"/>
                  </a:lnTo>
                  <a:lnTo>
                    <a:pt x="111805" y="43509"/>
                  </a:lnTo>
                  <a:lnTo>
                    <a:pt x="993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18195" y="2756703"/>
              <a:ext cx="129826" cy="170492"/>
            </a:xfrm>
            <a:custGeom>
              <a:avLst/>
              <a:gdLst/>
              <a:ahLst/>
              <a:cxnLst/>
              <a:rect l="0" t="0" r="0" b="0"/>
              <a:pathLst>
                <a:path w="129826" h="170492">
                  <a:moveTo>
                    <a:pt x="35069" y="75462"/>
                  </a:moveTo>
                  <a:lnTo>
                    <a:pt x="98496" y="57504"/>
                  </a:lnTo>
                  <a:lnTo>
                    <a:pt x="119411" y="50713"/>
                  </a:lnTo>
                  <a:lnTo>
                    <a:pt x="125222" y="43755"/>
                  </a:lnTo>
                  <a:lnTo>
                    <a:pt x="127926" y="34437"/>
                  </a:lnTo>
                  <a:lnTo>
                    <a:pt x="128559" y="23546"/>
                  </a:lnTo>
                  <a:lnTo>
                    <a:pt x="125472" y="15115"/>
                  </a:lnTo>
                  <a:lnTo>
                    <a:pt x="112683" y="2628"/>
                  </a:lnTo>
                  <a:lnTo>
                    <a:pt x="104359" y="0"/>
                  </a:lnTo>
                  <a:lnTo>
                    <a:pt x="85752" y="200"/>
                  </a:lnTo>
                  <a:lnTo>
                    <a:pt x="55545" y="12478"/>
                  </a:lnTo>
                  <a:lnTo>
                    <a:pt x="41050" y="27582"/>
                  </a:lnTo>
                  <a:lnTo>
                    <a:pt x="1787" y="87733"/>
                  </a:lnTo>
                  <a:lnTo>
                    <a:pt x="0" y="107822"/>
                  </a:lnTo>
                  <a:lnTo>
                    <a:pt x="4275" y="127279"/>
                  </a:lnTo>
                  <a:lnTo>
                    <a:pt x="13974" y="143726"/>
                  </a:lnTo>
                  <a:lnTo>
                    <a:pt x="38177" y="166138"/>
                  </a:lnTo>
                  <a:lnTo>
                    <a:pt x="48839" y="169838"/>
                  </a:lnTo>
                  <a:lnTo>
                    <a:pt x="96454" y="170491"/>
                  </a:lnTo>
                  <a:lnTo>
                    <a:pt x="129825" y="170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400082" y="1689498"/>
            <a:ext cx="252685" cy="16119"/>
          </a:xfrm>
          <a:custGeom>
            <a:avLst/>
            <a:gdLst/>
            <a:ahLst/>
            <a:cxnLst/>
            <a:rect l="0" t="0" r="0" b="0"/>
            <a:pathLst>
              <a:path w="252685" h="16119">
                <a:moveTo>
                  <a:pt x="252684" y="5590"/>
                </a:moveTo>
                <a:lnTo>
                  <a:pt x="235917" y="0"/>
                </a:lnTo>
                <a:lnTo>
                  <a:pt x="218326" y="376"/>
                </a:lnTo>
                <a:lnTo>
                  <a:pt x="167259" y="4560"/>
                </a:lnTo>
                <a:lnTo>
                  <a:pt x="109252" y="6556"/>
                </a:lnTo>
                <a:lnTo>
                  <a:pt x="52733" y="13883"/>
                </a:lnTo>
                <a:lnTo>
                  <a:pt x="0" y="161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2242570" y="2895336"/>
            <a:ext cx="4127172" cy="589597"/>
            <a:chOff x="2242570" y="2895336"/>
            <a:chExt cx="4127172" cy="589597"/>
          </a:xfrm>
        </p:grpSpPr>
        <p:sp>
          <p:nvSpPr>
            <p:cNvPr id="63" name="Freeform 62"/>
            <p:cNvSpPr/>
            <p:nvPr/>
          </p:nvSpPr>
          <p:spPr>
            <a:xfrm>
              <a:off x="2242570" y="3137492"/>
              <a:ext cx="136871" cy="48396"/>
            </a:xfrm>
            <a:custGeom>
              <a:avLst/>
              <a:gdLst/>
              <a:ahLst/>
              <a:cxnLst/>
              <a:rect l="0" t="0" r="0" b="0"/>
              <a:pathLst>
                <a:path w="136871" h="48396">
                  <a:moveTo>
                    <a:pt x="0" y="0"/>
                  </a:moveTo>
                  <a:lnTo>
                    <a:pt x="14654" y="43963"/>
                  </a:lnTo>
                  <a:lnTo>
                    <a:pt x="19127" y="48026"/>
                  </a:lnTo>
                  <a:lnTo>
                    <a:pt x="24450" y="48395"/>
                  </a:lnTo>
                  <a:lnTo>
                    <a:pt x="36603" y="42566"/>
                  </a:lnTo>
                  <a:lnTo>
                    <a:pt x="66588" y="22879"/>
                  </a:lnTo>
                  <a:lnTo>
                    <a:pt x="86916" y="16018"/>
                  </a:lnTo>
                  <a:lnTo>
                    <a:pt x="119989" y="13325"/>
                  </a:lnTo>
                  <a:lnTo>
                    <a:pt x="125616" y="14732"/>
                  </a:lnTo>
                  <a:lnTo>
                    <a:pt x="13687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08230" y="3089789"/>
              <a:ext cx="177522" cy="201020"/>
            </a:xfrm>
            <a:custGeom>
              <a:avLst/>
              <a:gdLst/>
              <a:ahLst/>
              <a:cxnLst/>
              <a:rect l="0" t="0" r="0" b="0"/>
              <a:pathLst>
                <a:path w="177522" h="201020">
                  <a:moveTo>
                    <a:pt x="102837" y="5589"/>
                  </a:moveTo>
                  <a:lnTo>
                    <a:pt x="86069" y="0"/>
                  </a:lnTo>
                  <a:lnTo>
                    <a:pt x="68478" y="375"/>
                  </a:lnTo>
                  <a:lnTo>
                    <a:pt x="48962" y="5611"/>
                  </a:lnTo>
                  <a:lnTo>
                    <a:pt x="10957" y="28037"/>
                  </a:lnTo>
                  <a:lnTo>
                    <a:pt x="2979" y="34592"/>
                  </a:lnTo>
                  <a:lnTo>
                    <a:pt x="0" y="41302"/>
                  </a:lnTo>
                  <a:lnTo>
                    <a:pt x="354" y="48115"/>
                  </a:lnTo>
                  <a:lnTo>
                    <a:pt x="2929" y="54997"/>
                  </a:lnTo>
                  <a:lnTo>
                    <a:pt x="23322" y="75860"/>
                  </a:lnTo>
                  <a:lnTo>
                    <a:pt x="44880" y="83614"/>
                  </a:lnTo>
                  <a:lnTo>
                    <a:pt x="96848" y="88592"/>
                  </a:lnTo>
                  <a:lnTo>
                    <a:pt x="132648" y="95043"/>
                  </a:lnTo>
                  <a:lnTo>
                    <a:pt x="141428" y="100320"/>
                  </a:lnTo>
                  <a:lnTo>
                    <a:pt x="173718" y="138253"/>
                  </a:lnTo>
                  <a:lnTo>
                    <a:pt x="176997" y="146674"/>
                  </a:lnTo>
                  <a:lnTo>
                    <a:pt x="177521" y="165390"/>
                  </a:lnTo>
                  <a:lnTo>
                    <a:pt x="170735" y="182286"/>
                  </a:lnTo>
                  <a:lnTo>
                    <a:pt x="165650" y="190068"/>
                  </a:lnTo>
                  <a:lnTo>
                    <a:pt x="157580" y="195255"/>
                  </a:lnTo>
                  <a:lnTo>
                    <a:pt x="136136" y="201019"/>
                  </a:lnTo>
                  <a:lnTo>
                    <a:pt x="103345" y="198675"/>
                  </a:lnTo>
                  <a:lnTo>
                    <a:pt x="50195" y="18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90051" y="3074321"/>
              <a:ext cx="52644" cy="231628"/>
            </a:xfrm>
            <a:custGeom>
              <a:avLst/>
              <a:gdLst/>
              <a:ahLst/>
              <a:cxnLst/>
              <a:rect l="0" t="0" r="0" b="0"/>
              <a:pathLst>
                <a:path w="52644" h="231628">
                  <a:moveTo>
                    <a:pt x="0" y="0"/>
                  </a:moveTo>
                  <a:lnTo>
                    <a:pt x="11179" y="16768"/>
                  </a:lnTo>
                  <a:lnTo>
                    <a:pt x="18130" y="49552"/>
                  </a:lnTo>
                  <a:lnTo>
                    <a:pt x="21649" y="101382"/>
                  </a:lnTo>
                  <a:lnTo>
                    <a:pt x="35636" y="157413"/>
                  </a:lnTo>
                  <a:lnTo>
                    <a:pt x="44381" y="212596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26880" y="317960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7" y="5589"/>
                  </a:lnTo>
                  <a:lnTo>
                    <a:pt x="71180" y="18211"/>
                  </a:lnTo>
                  <a:lnTo>
                    <a:pt x="3395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13274" y="3187257"/>
              <a:ext cx="150519" cy="118692"/>
            </a:xfrm>
            <a:custGeom>
              <a:avLst/>
              <a:gdLst/>
              <a:ahLst/>
              <a:cxnLst/>
              <a:rect l="0" t="0" r="0" b="0"/>
              <a:pathLst>
                <a:path w="150519" h="118692">
                  <a:moveTo>
                    <a:pt x="129461" y="55520"/>
                  </a:moveTo>
                  <a:lnTo>
                    <a:pt x="83680" y="7644"/>
                  </a:lnTo>
                  <a:lnTo>
                    <a:pt x="74374" y="2546"/>
                  </a:lnTo>
                  <a:lnTo>
                    <a:pt x="54675" y="0"/>
                  </a:lnTo>
                  <a:lnTo>
                    <a:pt x="35392" y="3938"/>
                  </a:lnTo>
                  <a:lnTo>
                    <a:pt x="19022" y="13488"/>
                  </a:lnTo>
                  <a:lnTo>
                    <a:pt x="7068" y="28650"/>
                  </a:lnTo>
                  <a:lnTo>
                    <a:pt x="2242" y="37607"/>
                  </a:lnTo>
                  <a:lnTo>
                    <a:pt x="0" y="60037"/>
                  </a:lnTo>
                  <a:lnTo>
                    <a:pt x="4073" y="83264"/>
                  </a:lnTo>
                  <a:lnTo>
                    <a:pt x="13682" y="101386"/>
                  </a:lnTo>
                  <a:lnTo>
                    <a:pt x="20689" y="105984"/>
                  </a:lnTo>
                  <a:lnTo>
                    <a:pt x="37835" y="107974"/>
                  </a:lnTo>
                  <a:lnTo>
                    <a:pt x="46150" y="104527"/>
                  </a:lnTo>
                  <a:lnTo>
                    <a:pt x="61629" y="91339"/>
                  </a:lnTo>
                  <a:lnTo>
                    <a:pt x="77907" y="64183"/>
                  </a:lnTo>
                  <a:lnTo>
                    <a:pt x="82224" y="62465"/>
                  </a:lnTo>
                  <a:lnTo>
                    <a:pt x="86271" y="65999"/>
                  </a:lnTo>
                  <a:lnTo>
                    <a:pt x="106762" y="94115"/>
                  </a:lnTo>
                  <a:lnTo>
                    <a:pt x="150518" y="118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95378" y="3209360"/>
              <a:ext cx="136871" cy="96589"/>
            </a:xfrm>
            <a:custGeom>
              <a:avLst/>
              <a:gdLst/>
              <a:ahLst/>
              <a:cxnLst/>
              <a:rect l="0" t="0" r="0" b="0"/>
              <a:pathLst>
                <a:path w="136871" h="96589">
                  <a:moveTo>
                    <a:pt x="0" y="33417"/>
                  </a:moveTo>
                  <a:lnTo>
                    <a:pt x="15619" y="89825"/>
                  </a:lnTo>
                  <a:lnTo>
                    <a:pt x="13571" y="84224"/>
                  </a:lnTo>
                  <a:lnTo>
                    <a:pt x="12299" y="44796"/>
                  </a:lnTo>
                  <a:lnTo>
                    <a:pt x="16385" y="23266"/>
                  </a:lnTo>
                  <a:lnTo>
                    <a:pt x="21452" y="14952"/>
                  </a:lnTo>
                  <a:lnTo>
                    <a:pt x="36440" y="2593"/>
                  </a:lnTo>
                  <a:lnTo>
                    <a:pt x="45350" y="0"/>
                  </a:lnTo>
                  <a:lnTo>
                    <a:pt x="64609" y="237"/>
                  </a:lnTo>
                  <a:lnTo>
                    <a:pt x="81748" y="7362"/>
                  </a:lnTo>
                  <a:lnTo>
                    <a:pt x="97163" y="19497"/>
                  </a:lnTo>
                  <a:lnTo>
                    <a:pt x="117826" y="46060"/>
                  </a:lnTo>
                  <a:lnTo>
                    <a:pt x="132762" y="80238"/>
                  </a:lnTo>
                  <a:lnTo>
                    <a:pt x="136870" y="96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66755" y="3038546"/>
              <a:ext cx="123422" cy="285651"/>
            </a:xfrm>
            <a:custGeom>
              <a:avLst/>
              <a:gdLst/>
              <a:ahLst/>
              <a:cxnLst/>
              <a:rect l="0" t="0" r="0" b="0"/>
              <a:pathLst>
                <a:path w="123422" h="285651">
                  <a:moveTo>
                    <a:pt x="91835" y="162117"/>
                  </a:moveTo>
                  <a:lnTo>
                    <a:pt x="80657" y="150938"/>
                  </a:lnTo>
                  <a:lnTo>
                    <a:pt x="62690" y="145450"/>
                  </a:lnTo>
                  <a:lnTo>
                    <a:pt x="51349" y="143987"/>
                  </a:lnTo>
                  <a:lnTo>
                    <a:pt x="41448" y="146521"/>
                  </a:lnTo>
                  <a:lnTo>
                    <a:pt x="24207" y="158695"/>
                  </a:lnTo>
                  <a:lnTo>
                    <a:pt x="6937" y="185279"/>
                  </a:lnTo>
                  <a:lnTo>
                    <a:pt x="0" y="220972"/>
                  </a:lnTo>
                  <a:lnTo>
                    <a:pt x="3534" y="255595"/>
                  </a:lnTo>
                  <a:lnTo>
                    <a:pt x="12036" y="274242"/>
                  </a:lnTo>
                  <a:lnTo>
                    <a:pt x="17579" y="282491"/>
                  </a:lnTo>
                  <a:lnTo>
                    <a:pt x="24784" y="285650"/>
                  </a:lnTo>
                  <a:lnTo>
                    <a:pt x="33096" y="285417"/>
                  </a:lnTo>
                  <a:lnTo>
                    <a:pt x="42148" y="282921"/>
                  </a:lnTo>
                  <a:lnTo>
                    <a:pt x="49351" y="277748"/>
                  </a:lnTo>
                  <a:lnTo>
                    <a:pt x="78904" y="234406"/>
                  </a:lnTo>
                  <a:lnTo>
                    <a:pt x="93252" y="174655"/>
                  </a:lnTo>
                  <a:lnTo>
                    <a:pt x="100564" y="119750"/>
                  </a:lnTo>
                  <a:lnTo>
                    <a:pt x="102008" y="60984"/>
                  </a:lnTo>
                  <a:lnTo>
                    <a:pt x="99918" y="20758"/>
                  </a:lnTo>
                  <a:lnTo>
                    <a:pt x="91138" y="1414"/>
                  </a:lnTo>
                  <a:lnTo>
                    <a:pt x="87861" y="0"/>
                  </a:lnTo>
                  <a:lnTo>
                    <a:pt x="85677" y="3736"/>
                  </a:lnTo>
                  <a:lnTo>
                    <a:pt x="82170" y="43354"/>
                  </a:lnTo>
                  <a:lnTo>
                    <a:pt x="88713" y="96240"/>
                  </a:lnTo>
                  <a:lnTo>
                    <a:pt x="94338" y="148628"/>
                  </a:lnTo>
                  <a:lnTo>
                    <a:pt x="109712" y="203841"/>
                  </a:lnTo>
                  <a:lnTo>
                    <a:pt x="123421" y="246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46826" y="3166304"/>
              <a:ext cx="153921" cy="129116"/>
            </a:xfrm>
            <a:custGeom>
              <a:avLst/>
              <a:gdLst/>
              <a:ahLst/>
              <a:cxnLst/>
              <a:rect l="0" t="0" r="0" b="0"/>
              <a:pathLst>
                <a:path w="153921" h="129116">
                  <a:moveTo>
                    <a:pt x="90749" y="13302"/>
                  </a:moveTo>
                  <a:lnTo>
                    <a:pt x="79570" y="2124"/>
                  </a:lnTo>
                  <a:lnTo>
                    <a:pt x="72768" y="0"/>
                  </a:lnTo>
                  <a:lnTo>
                    <a:pt x="55851" y="761"/>
                  </a:lnTo>
                  <a:lnTo>
                    <a:pt x="39754" y="8118"/>
                  </a:lnTo>
                  <a:lnTo>
                    <a:pt x="10356" y="31905"/>
                  </a:lnTo>
                  <a:lnTo>
                    <a:pt x="2376" y="51596"/>
                  </a:lnTo>
                  <a:lnTo>
                    <a:pt x="0" y="74775"/>
                  </a:lnTo>
                  <a:lnTo>
                    <a:pt x="2842" y="96775"/>
                  </a:lnTo>
                  <a:lnTo>
                    <a:pt x="8748" y="104046"/>
                  </a:lnTo>
                  <a:lnTo>
                    <a:pt x="27788" y="112124"/>
                  </a:lnTo>
                  <a:lnTo>
                    <a:pt x="37076" y="111939"/>
                  </a:lnTo>
                  <a:lnTo>
                    <a:pt x="53636" y="105494"/>
                  </a:lnTo>
                  <a:lnTo>
                    <a:pt x="65675" y="91711"/>
                  </a:lnTo>
                  <a:lnTo>
                    <a:pt x="73756" y="72717"/>
                  </a:lnTo>
                  <a:lnTo>
                    <a:pt x="77347" y="48677"/>
                  </a:lnTo>
                  <a:lnTo>
                    <a:pt x="79475" y="45074"/>
                  </a:lnTo>
                  <a:lnTo>
                    <a:pt x="82063" y="47351"/>
                  </a:lnTo>
                  <a:lnTo>
                    <a:pt x="110484" y="103230"/>
                  </a:lnTo>
                  <a:lnTo>
                    <a:pt x="153920" y="12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29786" y="3168993"/>
              <a:ext cx="76246" cy="122777"/>
            </a:xfrm>
            <a:custGeom>
              <a:avLst/>
              <a:gdLst/>
              <a:ahLst/>
              <a:cxnLst/>
              <a:rect l="0" t="0" r="0" b="0"/>
              <a:pathLst>
                <a:path w="76246" h="122777">
                  <a:moveTo>
                    <a:pt x="13074" y="42198"/>
                  </a:moveTo>
                  <a:lnTo>
                    <a:pt x="32202" y="104456"/>
                  </a:lnTo>
                  <a:lnTo>
                    <a:pt x="44998" y="122776"/>
                  </a:lnTo>
                  <a:lnTo>
                    <a:pt x="14448" y="62291"/>
                  </a:lnTo>
                  <a:lnTo>
                    <a:pt x="483" y="31384"/>
                  </a:lnTo>
                  <a:lnTo>
                    <a:pt x="0" y="22121"/>
                  </a:lnTo>
                  <a:lnTo>
                    <a:pt x="5704" y="5589"/>
                  </a:lnTo>
                  <a:lnTo>
                    <a:pt x="11670" y="1414"/>
                  </a:lnTo>
                  <a:lnTo>
                    <a:pt x="46462" y="0"/>
                  </a:lnTo>
                  <a:lnTo>
                    <a:pt x="76245" y="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82446" y="2985836"/>
              <a:ext cx="176270" cy="299109"/>
            </a:xfrm>
            <a:custGeom>
              <a:avLst/>
              <a:gdLst/>
              <a:ahLst/>
              <a:cxnLst/>
              <a:rect l="0" t="0" r="0" b="0"/>
              <a:pathLst>
                <a:path w="176270" h="299109">
                  <a:moveTo>
                    <a:pt x="60455" y="162184"/>
                  </a:moveTo>
                  <a:lnTo>
                    <a:pt x="43687" y="156595"/>
                  </a:lnTo>
                  <a:lnTo>
                    <a:pt x="36409" y="158458"/>
                  </a:lnTo>
                  <a:lnTo>
                    <a:pt x="22082" y="169887"/>
                  </a:lnTo>
                  <a:lnTo>
                    <a:pt x="6451" y="196052"/>
                  </a:lnTo>
                  <a:lnTo>
                    <a:pt x="0" y="231621"/>
                  </a:lnTo>
                  <a:lnTo>
                    <a:pt x="4730" y="255046"/>
                  </a:lnTo>
                  <a:lnTo>
                    <a:pt x="20548" y="284846"/>
                  </a:lnTo>
                  <a:lnTo>
                    <a:pt x="26831" y="293092"/>
                  </a:lnTo>
                  <a:lnTo>
                    <a:pt x="34529" y="297419"/>
                  </a:lnTo>
                  <a:lnTo>
                    <a:pt x="52442" y="299108"/>
                  </a:lnTo>
                  <a:lnTo>
                    <a:pt x="59793" y="295581"/>
                  </a:lnTo>
                  <a:lnTo>
                    <a:pt x="71079" y="282303"/>
                  </a:lnTo>
                  <a:lnTo>
                    <a:pt x="95250" y="224809"/>
                  </a:lnTo>
                  <a:lnTo>
                    <a:pt x="109938" y="169521"/>
                  </a:lnTo>
                  <a:lnTo>
                    <a:pt x="112474" y="115931"/>
                  </a:lnTo>
                  <a:lnTo>
                    <a:pt x="112974" y="60284"/>
                  </a:lnTo>
                  <a:lnTo>
                    <a:pt x="110721" y="20598"/>
                  </a:lnTo>
                  <a:lnTo>
                    <a:pt x="101903" y="1381"/>
                  </a:lnTo>
                  <a:lnTo>
                    <a:pt x="98615" y="0"/>
                  </a:lnTo>
                  <a:lnTo>
                    <a:pt x="96424" y="3759"/>
                  </a:lnTo>
                  <a:lnTo>
                    <a:pt x="92906" y="43413"/>
                  </a:lnTo>
                  <a:lnTo>
                    <a:pt x="103607" y="98624"/>
                  </a:lnTo>
                  <a:lnTo>
                    <a:pt x="120253" y="158840"/>
                  </a:lnTo>
                  <a:lnTo>
                    <a:pt x="137682" y="214386"/>
                  </a:lnTo>
                  <a:lnTo>
                    <a:pt x="170615" y="275438"/>
                  </a:lnTo>
                  <a:lnTo>
                    <a:pt x="176269" y="288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00829" y="2895336"/>
              <a:ext cx="168457" cy="589597"/>
            </a:xfrm>
            <a:custGeom>
              <a:avLst/>
              <a:gdLst/>
              <a:ahLst/>
              <a:cxnLst/>
              <a:rect l="0" t="0" r="0" b="0"/>
              <a:pathLst>
                <a:path w="168457" h="589597">
                  <a:moveTo>
                    <a:pt x="168456" y="0"/>
                  </a:moveTo>
                  <a:lnTo>
                    <a:pt x="150497" y="63451"/>
                  </a:lnTo>
                  <a:lnTo>
                    <a:pt x="136789" y="121545"/>
                  </a:lnTo>
                  <a:lnTo>
                    <a:pt x="119312" y="181863"/>
                  </a:lnTo>
                  <a:lnTo>
                    <a:pt x="108791" y="232090"/>
                  </a:lnTo>
                  <a:lnTo>
                    <a:pt x="94755" y="285401"/>
                  </a:lnTo>
                  <a:lnTo>
                    <a:pt x="76039" y="346203"/>
                  </a:lnTo>
                  <a:lnTo>
                    <a:pt x="60614" y="379829"/>
                  </a:lnTo>
                  <a:lnTo>
                    <a:pt x="48103" y="440685"/>
                  </a:lnTo>
                  <a:lnTo>
                    <a:pt x="27656" y="498484"/>
                  </a:lnTo>
                  <a:lnTo>
                    <a:pt x="11138" y="549242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90342" y="3084849"/>
              <a:ext cx="127752" cy="179665"/>
            </a:xfrm>
            <a:custGeom>
              <a:avLst/>
              <a:gdLst/>
              <a:ahLst/>
              <a:cxnLst/>
              <a:rect l="0" t="0" r="0" b="0"/>
              <a:pathLst>
                <a:path w="127752" h="179665">
                  <a:moveTo>
                    <a:pt x="105284" y="0"/>
                  </a:moveTo>
                  <a:lnTo>
                    <a:pt x="62593" y="3120"/>
                  </a:lnTo>
                  <a:lnTo>
                    <a:pt x="43027" y="9576"/>
                  </a:lnTo>
                  <a:lnTo>
                    <a:pt x="26532" y="20244"/>
                  </a:lnTo>
                  <a:lnTo>
                    <a:pt x="14522" y="35904"/>
                  </a:lnTo>
                  <a:lnTo>
                    <a:pt x="9681" y="44993"/>
                  </a:lnTo>
                  <a:lnTo>
                    <a:pt x="8793" y="54562"/>
                  </a:lnTo>
                  <a:lnTo>
                    <a:pt x="14047" y="74553"/>
                  </a:lnTo>
                  <a:lnTo>
                    <a:pt x="21062" y="81287"/>
                  </a:lnTo>
                  <a:lnTo>
                    <a:pt x="41336" y="88771"/>
                  </a:lnTo>
                  <a:lnTo>
                    <a:pt x="90140" y="95914"/>
                  </a:lnTo>
                  <a:lnTo>
                    <a:pt x="108692" y="105410"/>
                  </a:lnTo>
                  <a:lnTo>
                    <a:pt x="121617" y="120548"/>
                  </a:lnTo>
                  <a:lnTo>
                    <a:pt x="126701" y="129499"/>
                  </a:lnTo>
                  <a:lnTo>
                    <a:pt x="127751" y="137805"/>
                  </a:lnTo>
                  <a:lnTo>
                    <a:pt x="122679" y="153274"/>
                  </a:lnTo>
                  <a:lnTo>
                    <a:pt x="101080" y="175136"/>
                  </a:lnTo>
                  <a:lnTo>
                    <a:pt x="91953" y="178759"/>
                  </a:lnTo>
                  <a:lnTo>
                    <a:pt x="72454" y="179664"/>
                  </a:lnTo>
                  <a:lnTo>
                    <a:pt x="41745" y="17359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27862" y="2958507"/>
              <a:ext cx="136221" cy="315833"/>
            </a:xfrm>
            <a:custGeom>
              <a:avLst/>
              <a:gdLst/>
              <a:ahLst/>
              <a:cxnLst/>
              <a:rect l="0" t="0" r="0" b="0"/>
              <a:pathLst>
                <a:path w="136221" h="315833">
                  <a:moveTo>
                    <a:pt x="9879" y="0"/>
                  </a:moveTo>
                  <a:lnTo>
                    <a:pt x="2643" y="27557"/>
                  </a:lnTo>
                  <a:lnTo>
                    <a:pt x="0" y="83779"/>
                  </a:lnTo>
                  <a:lnTo>
                    <a:pt x="5068" y="140292"/>
                  </a:lnTo>
                  <a:lnTo>
                    <a:pt x="10098" y="196515"/>
                  </a:lnTo>
                  <a:lnTo>
                    <a:pt x="18024" y="255800"/>
                  </a:lnTo>
                  <a:lnTo>
                    <a:pt x="16581" y="300011"/>
                  </a:lnTo>
                  <a:lnTo>
                    <a:pt x="14347" y="312311"/>
                  </a:lnTo>
                  <a:lnTo>
                    <a:pt x="11688" y="315832"/>
                  </a:lnTo>
                  <a:lnTo>
                    <a:pt x="8745" y="313500"/>
                  </a:lnTo>
                  <a:lnTo>
                    <a:pt x="5613" y="307266"/>
                  </a:lnTo>
                  <a:lnTo>
                    <a:pt x="1206" y="276136"/>
                  </a:lnTo>
                  <a:lnTo>
                    <a:pt x="5489" y="237276"/>
                  </a:lnTo>
                  <a:lnTo>
                    <a:pt x="14167" y="216200"/>
                  </a:lnTo>
                  <a:lnTo>
                    <a:pt x="19756" y="207305"/>
                  </a:lnTo>
                  <a:lnTo>
                    <a:pt x="35326" y="194301"/>
                  </a:lnTo>
                  <a:lnTo>
                    <a:pt x="44391" y="189196"/>
                  </a:lnTo>
                  <a:lnTo>
                    <a:pt x="53944" y="188132"/>
                  </a:lnTo>
                  <a:lnTo>
                    <a:pt x="73917" y="193189"/>
                  </a:lnTo>
                  <a:lnTo>
                    <a:pt x="99303" y="209190"/>
                  </a:lnTo>
                  <a:lnTo>
                    <a:pt x="111234" y="225164"/>
                  </a:lnTo>
                  <a:lnTo>
                    <a:pt x="119266" y="245133"/>
                  </a:lnTo>
                  <a:lnTo>
                    <a:pt x="124958" y="278003"/>
                  </a:lnTo>
                  <a:lnTo>
                    <a:pt x="127542" y="283601"/>
                  </a:lnTo>
                  <a:lnTo>
                    <a:pt x="13622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89625" y="3166304"/>
              <a:ext cx="95726" cy="99901"/>
            </a:xfrm>
            <a:custGeom>
              <a:avLst/>
              <a:gdLst/>
              <a:ahLst/>
              <a:cxnLst/>
              <a:rect l="0" t="0" r="0" b="0"/>
              <a:pathLst>
                <a:path w="95726" h="99901">
                  <a:moveTo>
                    <a:pt x="69214" y="13302"/>
                  </a:moveTo>
                  <a:lnTo>
                    <a:pt x="58036" y="2124"/>
                  </a:lnTo>
                  <a:lnTo>
                    <a:pt x="51233" y="0"/>
                  </a:lnTo>
                  <a:lnTo>
                    <a:pt x="34317" y="761"/>
                  </a:lnTo>
                  <a:lnTo>
                    <a:pt x="18219" y="8118"/>
                  </a:lnTo>
                  <a:lnTo>
                    <a:pt x="10651" y="13355"/>
                  </a:lnTo>
                  <a:lnTo>
                    <a:pt x="5606" y="21526"/>
                  </a:lnTo>
                  <a:lnTo>
                    <a:pt x="0" y="43084"/>
                  </a:lnTo>
                  <a:lnTo>
                    <a:pt x="2433" y="75938"/>
                  </a:lnTo>
                  <a:lnTo>
                    <a:pt x="7146" y="84305"/>
                  </a:lnTo>
                  <a:lnTo>
                    <a:pt x="21741" y="96722"/>
                  </a:lnTo>
                  <a:lnTo>
                    <a:pt x="43045" y="99900"/>
                  </a:lnTo>
                  <a:lnTo>
                    <a:pt x="65772" y="96244"/>
                  </a:lnTo>
                  <a:lnTo>
                    <a:pt x="83672" y="86820"/>
                  </a:lnTo>
                  <a:lnTo>
                    <a:pt x="89381" y="78691"/>
                  </a:lnTo>
                  <a:lnTo>
                    <a:pt x="95725" y="57182"/>
                  </a:lnTo>
                  <a:lnTo>
                    <a:pt x="95077" y="47234"/>
                  </a:lnTo>
                  <a:lnTo>
                    <a:pt x="88118" y="29943"/>
                  </a:lnTo>
                  <a:lnTo>
                    <a:pt x="74106" y="17578"/>
                  </a:lnTo>
                  <a:lnTo>
                    <a:pt x="48157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90425" y="3158549"/>
              <a:ext cx="105285" cy="129960"/>
            </a:xfrm>
            <a:custGeom>
              <a:avLst/>
              <a:gdLst/>
              <a:ahLst/>
              <a:cxnLst/>
              <a:rect l="0" t="0" r="0" b="0"/>
              <a:pathLst>
                <a:path w="105285" h="129960">
                  <a:moveTo>
                    <a:pt x="0" y="21057"/>
                  </a:moveTo>
                  <a:lnTo>
                    <a:pt x="19128" y="74932"/>
                  </a:lnTo>
                  <a:lnTo>
                    <a:pt x="45853" y="129959"/>
                  </a:lnTo>
                  <a:lnTo>
                    <a:pt x="44556" y="124440"/>
                  </a:lnTo>
                  <a:lnTo>
                    <a:pt x="26638" y="62443"/>
                  </a:lnTo>
                  <a:lnTo>
                    <a:pt x="28606" y="41790"/>
                  </a:lnTo>
                  <a:lnTo>
                    <a:pt x="39620" y="24033"/>
                  </a:lnTo>
                  <a:lnTo>
                    <a:pt x="47470" y="16022"/>
                  </a:lnTo>
                  <a:lnTo>
                    <a:pt x="68671" y="7121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27423" y="2979564"/>
              <a:ext cx="10401" cy="305328"/>
            </a:xfrm>
            <a:custGeom>
              <a:avLst/>
              <a:gdLst/>
              <a:ahLst/>
              <a:cxnLst/>
              <a:rect l="0" t="0" r="0" b="0"/>
              <a:pathLst>
                <a:path w="10401" h="305328">
                  <a:moveTo>
                    <a:pt x="10400" y="0"/>
                  </a:moveTo>
                  <a:lnTo>
                    <a:pt x="2067" y="48931"/>
                  </a:lnTo>
                  <a:lnTo>
                    <a:pt x="306" y="108062"/>
                  </a:lnTo>
                  <a:lnTo>
                    <a:pt x="0" y="156281"/>
                  </a:lnTo>
                  <a:lnTo>
                    <a:pt x="7133" y="216571"/>
                  </a:lnTo>
                  <a:lnTo>
                    <a:pt x="9756" y="270420"/>
                  </a:lnTo>
                  <a:lnTo>
                    <a:pt x="1040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11482" y="3095378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10" y="0"/>
                  </a:lnTo>
                  <a:lnTo>
                    <a:pt x="118836" y="0"/>
                  </a:lnTo>
                  <a:lnTo>
                    <a:pt x="6307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944268" y="3137492"/>
              <a:ext cx="207165" cy="175183"/>
            </a:xfrm>
            <a:custGeom>
              <a:avLst/>
              <a:gdLst/>
              <a:ahLst/>
              <a:cxnLst/>
              <a:rect l="0" t="0" r="0" b="0"/>
              <a:pathLst>
                <a:path w="207165" h="175183">
                  <a:moveTo>
                    <a:pt x="14654" y="0"/>
                  </a:moveTo>
                  <a:lnTo>
                    <a:pt x="0" y="43963"/>
                  </a:lnTo>
                  <a:lnTo>
                    <a:pt x="1084" y="79836"/>
                  </a:lnTo>
                  <a:lnTo>
                    <a:pt x="15178" y="136292"/>
                  </a:lnTo>
                  <a:lnTo>
                    <a:pt x="23076" y="156500"/>
                  </a:lnTo>
                  <a:lnTo>
                    <a:pt x="34385" y="173281"/>
                  </a:lnTo>
                  <a:lnTo>
                    <a:pt x="40676" y="175182"/>
                  </a:lnTo>
                  <a:lnTo>
                    <a:pt x="47210" y="172940"/>
                  </a:lnTo>
                  <a:lnTo>
                    <a:pt x="95429" y="129498"/>
                  </a:lnTo>
                  <a:lnTo>
                    <a:pt x="101260" y="128446"/>
                  </a:lnTo>
                  <a:lnTo>
                    <a:pt x="106316" y="131254"/>
                  </a:lnTo>
                  <a:lnTo>
                    <a:pt x="128427" y="155388"/>
                  </a:lnTo>
                  <a:lnTo>
                    <a:pt x="137296" y="158574"/>
                  </a:lnTo>
                  <a:lnTo>
                    <a:pt x="159628" y="158995"/>
                  </a:lnTo>
                  <a:lnTo>
                    <a:pt x="169795" y="155129"/>
                  </a:lnTo>
                  <a:lnTo>
                    <a:pt x="187331" y="141476"/>
                  </a:lnTo>
                  <a:lnTo>
                    <a:pt x="204768" y="114059"/>
                  </a:lnTo>
                  <a:lnTo>
                    <a:pt x="207164" y="90857"/>
                  </a:lnTo>
                  <a:lnTo>
                    <a:pt x="204167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14322" y="3190134"/>
              <a:ext cx="84550" cy="121209"/>
            </a:xfrm>
            <a:custGeom>
              <a:avLst/>
              <a:gdLst/>
              <a:ahLst/>
              <a:cxnLst/>
              <a:rect l="0" t="0" r="0" b="0"/>
              <a:pathLst>
                <a:path w="84550" h="121209">
                  <a:moveTo>
                    <a:pt x="60455" y="0"/>
                  </a:moveTo>
                  <a:lnTo>
                    <a:pt x="36409" y="9576"/>
                  </a:lnTo>
                  <a:lnTo>
                    <a:pt x="22082" y="20244"/>
                  </a:lnTo>
                  <a:lnTo>
                    <a:pt x="6451" y="44993"/>
                  </a:lnTo>
                  <a:lnTo>
                    <a:pt x="0" y="80142"/>
                  </a:lnTo>
                  <a:lnTo>
                    <a:pt x="4730" y="100350"/>
                  </a:lnTo>
                  <a:lnTo>
                    <a:pt x="9267" y="109014"/>
                  </a:lnTo>
                  <a:lnTo>
                    <a:pt x="16971" y="114790"/>
                  </a:lnTo>
                  <a:lnTo>
                    <a:pt x="38009" y="121208"/>
                  </a:lnTo>
                  <a:lnTo>
                    <a:pt x="47831" y="120580"/>
                  </a:lnTo>
                  <a:lnTo>
                    <a:pt x="64983" y="113643"/>
                  </a:lnTo>
                  <a:lnTo>
                    <a:pt x="77285" y="99641"/>
                  </a:lnTo>
                  <a:lnTo>
                    <a:pt x="82203" y="90994"/>
                  </a:lnTo>
                  <a:lnTo>
                    <a:pt x="84549" y="72028"/>
                  </a:lnTo>
                  <a:lnTo>
                    <a:pt x="80522" y="53069"/>
                  </a:lnTo>
                  <a:lnTo>
                    <a:pt x="6045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27419" y="3148020"/>
              <a:ext cx="73701" cy="142575"/>
            </a:xfrm>
            <a:custGeom>
              <a:avLst/>
              <a:gdLst/>
              <a:ahLst/>
              <a:cxnLst/>
              <a:rect l="0" t="0" r="0" b="0"/>
              <a:pathLst>
                <a:path w="73701" h="142575">
                  <a:moveTo>
                    <a:pt x="0" y="63171"/>
                  </a:moveTo>
                  <a:lnTo>
                    <a:pt x="17959" y="117046"/>
                  </a:lnTo>
                  <a:lnTo>
                    <a:pt x="24750" y="137418"/>
                  </a:lnTo>
                  <a:lnTo>
                    <a:pt x="24689" y="141915"/>
                  </a:lnTo>
                  <a:lnTo>
                    <a:pt x="22308" y="142574"/>
                  </a:lnTo>
                  <a:lnTo>
                    <a:pt x="18382" y="140673"/>
                  </a:lnTo>
                  <a:lnTo>
                    <a:pt x="10899" y="126082"/>
                  </a:lnTo>
                  <a:lnTo>
                    <a:pt x="3230" y="91560"/>
                  </a:lnTo>
                  <a:lnTo>
                    <a:pt x="3775" y="66430"/>
                  </a:lnTo>
                  <a:lnTo>
                    <a:pt x="11817" y="43563"/>
                  </a:lnTo>
                  <a:lnTo>
                    <a:pt x="26309" y="2794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35694" y="3045124"/>
              <a:ext cx="91768" cy="259044"/>
            </a:xfrm>
            <a:custGeom>
              <a:avLst/>
              <a:gdLst/>
              <a:ahLst/>
              <a:cxnLst/>
              <a:rect l="0" t="0" r="0" b="0"/>
              <a:pathLst>
                <a:path w="91768" h="259044">
                  <a:moveTo>
                    <a:pt x="70710" y="145010"/>
                  </a:moveTo>
                  <a:lnTo>
                    <a:pt x="59531" y="133832"/>
                  </a:lnTo>
                  <a:lnTo>
                    <a:pt x="52729" y="131709"/>
                  </a:lnTo>
                  <a:lnTo>
                    <a:pt x="35812" y="132470"/>
                  </a:lnTo>
                  <a:lnTo>
                    <a:pt x="19715" y="139827"/>
                  </a:lnTo>
                  <a:lnTo>
                    <a:pt x="12147" y="145064"/>
                  </a:lnTo>
                  <a:lnTo>
                    <a:pt x="7101" y="153235"/>
                  </a:lnTo>
                  <a:lnTo>
                    <a:pt x="0" y="187092"/>
                  </a:lnTo>
                  <a:lnTo>
                    <a:pt x="720" y="237334"/>
                  </a:lnTo>
                  <a:lnTo>
                    <a:pt x="2993" y="248673"/>
                  </a:lnTo>
                  <a:lnTo>
                    <a:pt x="8018" y="255063"/>
                  </a:lnTo>
                  <a:lnTo>
                    <a:pt x="14877" y="258153"/>
                  </a:lnTo>
                  <a:lnTo>
                    <a:pt x="22960" y="259043"/>
                  </a:lnTo>
                  <a:lnTo>
                    <a:pt x="30688" y="254957"/>
                  </a:lnTo>
                  <a:lnTo>
                    <a:pt x="45513" y="237939"/>
                  </a:lnTo>
                  <a:lnTo>
                    <a:pt x="73548" y="176435"/>
                  </a:lnTo>
                  <a:lnTo>
                    <a:pt x="80889" y="118809"/>
                  </a:lnTo>
                  <a:lnTo>
                    <a:pt x="89272" y="61153"/>
                  </a:lnTo>
                  <a:lnTo>
                    <a:pt x="91274" y="4703"/>
                  </a:lnTo>
                  <a:lnTo>
                    <a:pt x="90269" y="0"/>
                  </a:lnTo>
                  <a:lnTo>
                    <a:pt x="88428" y="1543"/>
                  </a:lnTo>
                  <a:lnTo>
                    <a:pt x="84434" y="15737"/>
                  </a:lnTo>
                  <a:lnTo>
                    <a:pt x="81659" y="76283"/>
                  </a:lnTo>
                  <a:lnTo>
                    <a:pt x="74086" y="131261"/>
                  </a:lnTo>
                  <a:lnTo>
                    <a:pt x="74496" y="184062"/>
                  </a:lnTo>
                  <a:lnTo>
                    <a:pt x="91767" y="239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13333" y="3063632"/>
              <a:ext cx="87870" cy="242317"/>
            </a:xfrm>
            <a:custGeom>
              <a:avLst/>
              <a:gdLst/>
              <a:ahLst/>
              <a:cxnLst/>
              <a:rect l="0" t="0" r="0" b="0"/>
              <a:pathLst>
                <a:path w="87870" h="242317">
                  <a:moveTo>
                    <a:pt x="66812" y="242316"/>
                  </a:moveTo>
                  <a:lnTo>
                    <a:pt x="48854" y="187271"/>
                  </a:lnTo>
                  <a:lnTo>
                    <a:pt x="31663" y="127804"/>
                  </a:lnTo>
                  <a:lnTo>
                    <a:pt x="5829" y="74031"/>
                  </a:lnTo>
                  <a:lnTo>
                    <a:pt x="1590" y="63446"/>
                  </a:lnTo>
                  <a:lnTo>
                    <a:pt x="0" y="42325"/>
                  </a:lnTo>
                  <a:lnTo>
                    <a:pt x="4362" y="22410"/>
                  </a:lnTo>
                  <a:lnTo>
                    <a:pt x="14100" y="5760"/>
                  </a:lnTo>
                  <a:lnTo>
                    <a:pt x="21142" y="1554"/>
                  </a:lnTo>
                  <a:lnTo>
                    <a:pt x="38325" y="0"/>
                  </a:lnTo>
                  <a:lnTo>
                    <a:pt x="87869" y="10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85389" y="3221720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166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58235" y="3211191"/>
              <a:ext cx="80136" cy="95399"/>
            </a:xfrm>
            <a:custGeom>
              <a:avLst/>
              <a:gdLst/>
              <a:ahLst/>
              <a:cxnLst/>
              <a:rect l="0" t="0" r="0" b="0"/>
              <a:pathLst>
                <a:path w="80136" h="95399">
                  <a:moveTo>
                    <a:pt x="27195" y="0"/>
                  </a:moveTo>
                  <a:lnTo>
                    <a:pt x="10427" y="11179"/>
                  </a:lnTo>
                  <a:lnTo>
                    <a:pt x="5488" y="19151"/>
                  </a:lnTo>
                  <a:lnTo>
                    <a:pt x="0" y="40487"/>
                  </a:lnTo>
                  <a:lnTo>
                    <a:pt x="2499" y="73218"/>
                  </a:lnTo>
                  <a:lnTo>
                    <a:pt x="7222" y="81567"/>
                  </a:lnTo>
                  <a:lnTo>
                    <a:pt x="21827" y="93964"/>
                  </a:lnTo>
                  <a:lnTo>
                    <a:pt x="30635" y="95398"/>
                  </a:lnTo>
                  <a:lnTo>
                    <a:pt x="49781" y="90752"/>
                  </a:lnTo>
                  <a:lnTo>
                    <a:pt x="66868" y="77769"/>
                  </a:lnTo>
                  <a:lnTo>
                    <a:pt x="74701" y="69394"/>
                  </a:lnTo>
                  <a:lnTo>
                    <a:pt x="78753" y="60301"/>
                  </a:lnTo>
                  <a:lnTo>
                    <a:pt x="80135" y="40839"/>
                  </a:lnTo>
                  <a:lnTo>
                    <a:pt x="73730" y="23610"/>
                  </a:lnTo>
                  <a:lnTo>
                    <a:pt x="587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80186" y="3190134"/>
              <a:ext cx="63172" cy="87802"/>
            </a:xfrm>
            <a:custGeom>
              <a:avLst/>
              <a:gdLst/>
              <a:ahLst/>
              <a:cxnLst/>
              <a:rect l="0" t="0" r="0" b="0"/>
              <a:pathLst>
                <a:path w="63172" h="87802">
                  <a:moveTo>
                    <a:pt x="0" y="42114"/>
                  </a:moveTo>
                  <a:lnTo>
                    <a:pt x="14655" y="86077"/>
                  </a:lnTo>
                  <a:lnTo>
                    <a:pt x="16789" y="87801"/>
                  </a:lnTo>
                  <a:lnTo>
                    <a:pt x="18212" y="84270"/>
                  </a:lnTo>
                  <a:lnTo>
                    <a:pt x="26084" y="50571"/>
                  </a:lnTo>
                  <a:lnTo>
                    <a:pt x="46140" y="1969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40259" y="3192900"/>
              <a:ext cx="229483" cy="123577"/>
            </a:xfrm>
            <a:custGeom>
              <a:avLst/>
              <a:gdLst/>
              <a:ahLst/>
              <a:cxnLst/>
              <a:rect l="0" t="0" r="0" b="0"/>
              <a:pathLst>
                <a:path w="229483" h="123577">
                  <a:moveTo>
                    <a:pt x="8383" y="49877"/>
                  </a:moveTo>
                  <a:lnTo>
                    <a:pt x="50" y="87355"/>
                  </a:lnTo>
                  <a:lnTo>
                    <a:pt x="0" y="103968"/>
                  </a:lnTo>
                  <a:lnTo>
                    <a:pt x="1625" y="103486"/>
                  </a:lnTo>
                  <a:lnTo>
                    <a:pt x="6550" y="92420"/>
                  </a:lnTo>
                  <a:lnTo>
                    <a:pt x="22642" y="34047"/>
                  </a:lnTo>
                  <a:lnTo>
                    <a:pt x="28417" y="24116"/>
                  </a:lnTo>
                  <a:lnTo>
                    <a:pt x="44193" y="9962"/>
                  </a:lnTo>
                  <a:lnTo>
                    <a:pt x="52144" y="8059"/>
                  </a:lnTo>
                  <a:lnTo>
                    <a:pt x="59784" y="9130"/>
                  </a:lnTo>
                  <a:lnTo>
                    <a:pt x="67217" y="12184"/>
                  </a:lnTo>
                  <a:lnTo>
                    <a:pt x="78595" y="24935"/>
                  </a:lnTo>
                  <a:lnTo>
                    <a:pt x="83267" y="33249"/>
                  </a:lnTo>
                  <a:lnTo>
                    <a:pt x="87552" y="34112"/>
                  </a:lnTo>
                  <a:lnTo>
                    <a:pt x="91578" y="30009"/>
                  </a:lnTo>
                  <a:lnTo>
                    <a:pt x="95432" y="22593"/>
                  </a:lnTo>
                  <a:lnTo>
                    <a:pt x="109073" y="11235"/>
                  </a:lnTo>
                  <a:lnTo>
                    <a:pt x="128004" y="3457"/>
                  </a:lnTo>
                  <a:lnTo>
                    <a:pt x="152015" y="0"/>
                  </a:lnTo>
                  <a:lnTo>
                    <a:pt x="172046" y="4703"/>
                  </a:lnTo>
                  <a:lnTo>
                    <a:pt x="180662" y="9232"/>
                  </a:lnTo>
                  <a:lnTo>
                    <a:pt x="203969" y="37964"/>
                  </a:lnTo>
                  <a:lnTo>
                    <a:pt x="220103" y="70524"/>
                  </a:lnTo>
                  <a:lnTo>
                    <a:pt x="229482" y="123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896165" y="1116020"/>
            <a:ext cx="1532751" cy="581335"/>
            <a:chOff x="6896165" y="1116020"/>
            <a:chExt cx="1532751" cy="581335"/>
          </a:xfrm>
        </p:grpSpPr>
        <p:sp>
          <p:nvSpPr>
            <p:cNvPr id="90" name="Freeform 89"/>
            <p:cNvSpPr/>
            <p:nvPr/>
          </p:nvSpPr>
          <p:spPr>
            <a:xfrm>
              <a:off x="6896165" y="1292056"/>
              <a:ext cx="347442" cy="405299"/>
            </a:xfrm>
            <a:custGeom>
              <a:avLst/>
              <a:gdLst/>
              <a:ahLst/>
              <a:cxnLst/>
              <a:rect l="0" t="0" r="0" b="0"/>
              <a:pathLst>
                <a:path w="347442" h="405299">
                  <a:moveTo>
                    <a:pt x="0" y="76648"/>
                  </a:moveTo>
                  <a:lnTo>
                    <a:pt x="5589" y="48702"/>
                  </a:lnTo>
                  <a:lnTo>
                    <a:pt x="17692" y="28743"/>
                  </a:lnTo>
                  <a:lnTo>
                    <a:pt x="35940" y="13243"/>
                  </a:lnTo>
                  <a:lnTo>
                    <a:pt x="59647" y="2455"/>
                  </a:lnTo>
                  <a:lnTo>
                    <a:pt x="85781" y="0"/>
                  </a:lnTo>
                  <a:lnTo>
                    <a:pt x="99301" y="983"/>
                  </a:lnTo>
                  <a:lnTo>
                    <a:pt x="123683" y="11434"/>
                  </a:lnTo>
                  <a:lnTo>
                    <a:pt x="185232" y="62491"/>
                  </a:lnTo>
                  <a:lnTo>
                    <a:pt x="218985" y="119368"/>
                  </a:lnTo>
                  <a:lnTo>
                    <a:pt x="252868" y="177724"/>
                  </a:lnTo>
                  <a:lnTo>
                    <a:pt x="270676" y="229039"/>
                  </a:lnTo>
                  <a:lnTo>
                    <a:pt x="277059" y="267210"/>
                  </a:lnTo>
                  <a:lnTo>
                    <a:pt x="274074" y="319244"/>
                  </a:lnTo>
                  <a:lnTo>
                    <a:pt x="268820" y="345906"/>
                  </a:lnTo>
                  <a:lnTo>
                    <a:pt x="248106" y="380646"/>
                  </a:lnTo>
                  <a:lnTo>
                    <a:pt x="226473" y="396202"/>
                  </a:lnTo>
                  <a:lnTo>
                    <a:pt x="214154" y="401988"/>
                  </a:lnTo>
                  <a:lnTo>
                    <a:pt x="187987" y="405298"/>
                  </a:lnTo>
                  <a:lnTo>
                    <a:pt x="133060" y="397890"/>
                  </a:lnTo>
                  <a:lnTo>
                    <a:pt x="96747" y="382921"/>
                  </a:lnTo>
                  <a:lnTo>
                    <a:pt x="80824" y="367187"/>
                  </a:lnTo>
                  <a:lnTo>
                    <a:pt x="74940" y="358079"/>
                  </a:lnTo>
                  <a:lnTo>
                    <a:pt x="71522" y="338599"/>
                  </a:lnTo>
                  <a:lnTo>
                    <a:pt x="72247" y="328491"/>
                  </a:lnTo>
                  <a:lnTo>
                    <a:pt x="77411" y="319413"/>
                  </a:lnTo>
                  <a:lnTo>
                    <a:pt x="95626" y="303087"/>
                  </a:lnTo>
                  <a:lnTo>
                    <a:pt x="119320" y="294271"/>
                  </a:lnTo>
                  <a:lnTo>
                    <a:pt x="146618" y="291523"/>
                  </a:lnTo>
                  <a:lnTo>
                    <a:pt x="194871" y="296552"/>
                  </a:lnTo>
                  <a:lnTo>
                    <a:pt x="242703" y="306621"/>
                  </a:lnTo>
                  <a:lnTo>
                    <a:pt x="300691" y="331469"/>
                  </a:lnTo>
                  <a:lnTo>
                    <a:pt x="347441" y="3503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91005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69948" y="1213464"/>
              <a:ext cx="396168" cy="355283"/>
            </a:xfrm>
            <a:custGeom>
              <a:avLst/>
              <a:gdLst/>
              <a:ahLst/>
              <a:cxnLst/>
              <a:rect l="0" t="0" r="0" b="0"/>
              <a:pathLst>
                <a:path w="396168" h="355283">
                  <a:moveTo>
                    <a:pt x="0" y="102598"/>
                  </a:moveTo>
                  <a:lnTo>
                    <a:pt x="0" y="80241"/>
                  </a:lnTo>
                  <a:lnTo>
                    <a:pt x="6239" y="63026"/>
                  </a:lnTo>
                  <a:lnTo>
                    <a:pt x="29308" y="32910"/>
                  </a:lnTo>
                  <a:lnTo>
                    <a:pt x="55087" y="17089"/>
                  </a:lnTo>
                  <a:lnTo>
                    <a:pt x="96410" y="2432"/>
                  </a:lnTo>
                  <a:lnTo>
                    <a:pt x="134890" y="0"/>
                  </a:lnTo>
                  <a:lnTo>
                    <a:pt x="198163" y="12167"/>
                  </a:lnTo>
                  <a:lnTo>
                    <a:pt x="225481" y="27710"/>
                  </a:lnTo>
                  <a:lnTo>
                    <a:pt x="237864" y="43578"/>
                  </a:lnTo>
                  <a:lnTo>
                    <a:pt x="242804" y="52723"/>
                  </a:lnTo>
                  <a:lnTo>
                    <a:pt x="245174" y="72242"/>
                  </a:lnTo>
                  <a:lnTo>
                    <a:pt x="241157" y="91446"/>
                  </a:lnTo>
                  <a:lnTo>
                    <a:pt x="224572" y="116581"/>
                  </a:lnTo>
                  <a:lnTo>
                    <a:pt x="207434" y="135719"/>
                  </a:lnTo>
                  <a:lnTo>
                    <a:pt x="204970" y="141056"/>
                  </a:lnTo>
                  <a:lnTo>
                    <a:pt x="206837" y="143444"/>
                  </a:lnTo>
                  <a:lnTo>
                    <a:pt x="265658" y="156053"/>
                  </a:lnTo>
                  <a:lnTo>
                    <a:pt x="292375" y="164960"/>
                  </a:lnTo>
                  <a:lnTo>
                    <a:pt x="347655" y="199274"/>
                  </a:lnTo>
                  <a:lnTo>
                    <a:pt x="372102" y="219265"/>
                  </a:lnTo>
                  <a:lnTo>
                    <a:pt x="386867" y="239847"/>
                  </a:lnTo>
                  <a:lnTo>
                    <a:pt x="396167" y="276755"/>
                  </a:lnTo>
                  <a:lnTo>
                    <a:pt x="392103" y="297374"/>
                  </a:lnTo>
                  <a:lnTo>
                    <a:pt x="381328" y="314337"/>
                  </a:lnTo>
                  <a:lnTo>
                    <a:pt x="364841" y="329675"/>
                  </a:lnTo>
                  <a:lnTo>
                    <a:pt x="324650" y="345875"/>
                  </a:lnTo>
                  <a:lnTo>
                    <a:pt x="268243" y="353424"/>
                  </a:lnTo>
                  <a:lnTo>
                    <a:pt x="221098" y="355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06048" y="1158134"/>
              <a:ext cx="27196" cy="326385"/>
            </a:xfrm>
            <a:custGeom>
              <a:avLst/>
              <a:gdLst/>
              <a:ahLst/>
              <a:cxnLst/>
              <a:rect l="0" t="0" r="0" b="0"/>
              <a:pathLst>
                <a:path w="27196" h="326385">
                  <a:moveTo>
                    <a:pt x="16667" y="0"/>
                  </a:moveTo>
                  <a:lnTo>
                    <a:pt x="5489" y="11179"/>
                  </a:lnTo>
                  <a:lnTo>
                    <a:pt x="0" y="29145"/>
                  </a:lnTo>
                  <a:lnTo>
                    <a:pt x="30" y="68687"/>
                  </a:lnTo>
                  <a:lnTo>
                    <a:pt x="7448" y="120568"/>
                  </a:lnTo>
                  <a:lnTo>
                    <a:pt x="13936" y="177274"/>
                  </a:lnTo>
                  <a:lnTo>
                    <a:pt x="18978" y="228001"/>
                  </a:lnTo>
                  <a:lnTo>
                    <a:pt x="25572" y="287063"/>
                  </a:lnTo>
                  <a:lnTo>
                    <a:pt x="2719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788719" y="1189720"/>
              <a:ext cx="191883" cy="151092"/>
            </a:xfrm>
            <a:custGeom>
              <a:avLst/>
              <a:gdLst/>
              <a:ahLst/>
              <a:cxnLst/>
              <a:rect l="0" t="0" r="0" b="0"/>
              <a:pathLst>
                <a:path w="191883" h="151092">
                  <a:moveTo>
                    <a:pt x="191882" y="126342"/>
                  </a:moveTo>
                  <a:lnTo>
                    <a:pt x="133265" y="131931"/>
                  </a:lnTo>
                  <a:lnTo>
                    <a:pt x="80261" y="144300"/>
                  </a:lnTo>
                  <a:lnTo>
                    <a:pt x="56874" y="151091"/>
                  </a:lnTo>
                  <a:lnTo>
                    <a:pt x="34782" y="148650"/>
                  </a:lnTo>
                  <a:lnTo>
                    <a:pt x="23978" y="144723"/>
                  </a:lnTo>
                  <a:lnTo>
                    <a:pt x="15605" y="137426"/>
                  </a:lnTo>
                  <a:lnTo>
                    <a:pt x="3182" y="116840"/>
                  </a:lnTo>
                  <a:lnTo>
                    <a:pt x="0" y="88974"/>
                  </a:lnTo>
                  <a:lnTo>
                    <a:pt x="7490" y="29013"/>
                  </a:lnTo>
                  <a:lnTo>
                    <a:pt x="128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47934" y="1116020"/>
              <a:ext cx="180982" cy="350043"/>
            </a:xfrm>
            <a:custGeom>
              <a:avLst/>
              <a:gdLst/>
              <a:ahLst/>
              <a:cxnLst/>
              <a:rect l="0" t="0" r="0" b="0"/>
              <a:pathLst>
                <a:path w="180982" h="350043">
                  <a:moveTo>
                    <a:pt x="80108" y="0"/>
                  </a:moveTo>
                  <a:lnTo>
                    <a:pt x="50798" y="53028"/>
                  </a:lnTo>
                  <a:lnTo>
                    <a:pt x="24881" y="111644"/>
                  </a:lnTo>
                  <a:lnTo>
                    <a:pt x="11232" y="162281"/>
                  </a:lnTo>
                  <a:lnTo>
                    <a:pt x="948" y="213160"/>
                  </a:lnTo>
                  <a:lnTo>
                    <a:pt x="0" y="275986"/>
                  </a:lnTo>
                  <a:lnTo>
                    <a:pt x="5900" y="306324"/>
                  </a:lnTo>
                  <a:lnTo>
                    <a:pt x="16321" y="327607"/>
                  </a:lnTo>
                  <a:lnTo>
                    <a:pt x="31871" y="341745"/>
                  </a:lnTo>
                  <a:lnTo>
                    <a:pt x="40931" y="347153"/>
                  </a:lnTo>
                  <a:lnTo>
                    <a:pt x="66594" y="350042"/>
                  </a:lnTo>
                  <a:lnTo>
                    <a:pt x="95159" y="346257"/>
                  </a:lnTo>
                  <a:lnTo>
                    <a:pt x="129801" y="330972"/>
                  </a:lnTo>
                  <a:lnTo>
                    <a:pt x="155402" y="310456"/>
                  </a:lnTo>
                  <a:lnTo>
                    <a:pt x="170504" y="292398"/>
                  </a:lnTo>
                  <a:lnTo>
                    <a:pt x="178775" y="269555"/>
                  </a:lnTo>
                  <a:lnTo>
                    <a:pt x="180981" y="256912"/>
                  </a:lnTo>
                  <a:lnTo>
                    <a:pt x="178942" y="247314"/>
                  </a:lnTo>
                  <a:lnTo>
                    <a:pt x="174073" y="239746"/>
                  </a:lnTo>
                  <a:lnTo>
                    <a:pt x="167318" y="233530"/>
                  </a:lnTo>
                  <a:lnTo>
                    <a:pt x="159305" y="230556"/>
                  </a:lnTo>
                  <a:lnTo>
                    <a:pt x="141043" y="230371"/>
                  </a:lnTo>
                  <a:lnTo>
                    <a:pt x="82009" y="242915"/>
                  </a:lnTo>
                  <a:lnTo>
                    <a:pt x="4852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182423" y="1762288"/>
            <a:ext cx="3103711" cy="1154106"/>
            <a:chOff x="6182423" y="1762288"/>
            <a:chExt cx="3103711" cy="1154106"/>
          </a:xfrm>
        </p:grpSpPr>
        <p:sp>
          <p:nvSpPr>
            <p:cNvPr id="97" name="Freeform 96"/>
            <p:cNvSpPr/>
            <p:nvPr/>
          </p:nvSpPr>
          <p:spPr>
            <a:xfrm>
              <a:off x="6182423" y="2230477"/>
              <a:ext cx="239961" cy="342612"/>
            </a:xfrm>
            <a:custGeom>
              <a:avLst/>
              <a:gdLst/>
              <a:ahLst/>
              <a:cxnLst/>
              <a:rect l="0" t="0" r="0" b="0"/>
              <a:pathLst>
                <a:path w="239961" h="342612">
                  <a:moveTo>
                    <a:pt x="8333" y="148963"/>
                  </a:moveTo>
                  <a:lnTo>
                    <a:pt x="0" y="111485"/>
                  </a:lnTo>
                  <a:lnTo>
                    <a:pt x="1575" y="73518"/>
                  </a:lnTo>
                  <a:lnTo>
                    <a:pt x="8839" y="47581"/>
                  </a:lnTo>
                  <a:lnTo>
                    <a:pt x="23766" y="24356"/>
                  </a:lnTo>
                  <a:lnTo>
                    <a:pt x="45218" y="8574"/>
                  </a:lnTo>
                  <a:lnTo>
                    <a:pt x="69180" y="0"/>
                  </a:lnTo>
                  <a:lnTo>
                    <a:pt x="91528" y="89"/>
                  </a:lnTo>
                  <a:lnTo>
                    <a:pt x="123841" y="12305"/>
                  </a:lnTo>
                  <a:lnTo>
                    <a:pt x="155642" y="41921"/>
                  </a:lnTo>
                  <a:lnTo>
                    <a:pt x="188253" y="99916"/>
                  </a:lnTo>
                  <a:lnTo>
                    <a:pt x="211083" y="158579"/>
                  </a:lnTo>
                  <a:lnTo>
                    <a:pt x="224594" y="203765"/>
                  </a:lnTo>
                  <a:lnTo>
                    <a:pt x="228476" y="266589"/>
                  </a:lnTo>
                  <a:lnTo>
                    <a:pt x="226667" y="298338"/>
                  </a:lnTo>
                  <a:lnTo>
                    <a:pt x="218065" y="324146"/>
                  </a:lnTo>
                  <a:lnTo>
                    <a:pt x="210155" y="332432"/>
                  </a:lnTo>
                  <a:lnTo>
                    <a:pt x="188889" y="341639"/>
                  </a:lnTo>
                  <a:lnTo>
                    <a:pt x="166959" y="342611"/>
                  </a:lnTo>
                  <a:lnTo>
                    <a:pt x="146684" y="337974"/>
                  </a:lnTo>
                  <a:lnTo>
                    <a:pt x="114604" y="315934"/>
                  </a:lnTo>
                  <a:lnTo>
                    <a:pt x="107257" y="309410"/>
                  </a:lnTo>
                  <a:lnTo>
                    <a:pt x="99093" y="289683"/>
                  </a:lnTo>
                  <a:lnTo>
                    <a:pt x="96634" y="266487"/>
                  </a:lnTo>
                  <a:lnTo>
                    <a:pt x="99441" y="244480"/>
                  </a:lnTo>
                  <a:lnTo>
                    <a:pt x="107707" y="226120"/>
                  </a:lnTo>
                  <a:lnTo>
                    <a:pt x="113187" y="217948"/>
                  </a:lnTo>
                  <a:lnTo>
                    <a:pt x="128634" y="205750"/>
                  </a:lnTo>
                  <a:lnTo>
                    <a:pt x="148368" y="197598"/>
                  </a:lnTo>
                  <a:lnTo>
                    <a:pt x="199164" y="192365"/>
                  </a:lnTo>
                  <a:lnTo>
                    <a:pt x="221829" y="192819"/>
                  </a:lnTo>
                  <a:lnTo>
                    <a:pt x="227872" y="194578"/>
                  </a:lnTo>
                  <a:lnTo>
                    <a:pt x="239960" y="201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09699" y="2250732"/>
              <a:ext cx="196996" cy="153525"/>
            </a:xfrm>
            <a:custGeom>
              <a:avLst/>
              <a:gdLst/>
              <a:ahLst/>
              <a:cxnLst/>
              <a:rect l="0" t="0" r="0" b="0"/>
              <a:pathLst>
                <a:path w="196996" h="153525">
                  <a:moveTo>
                    <a:pt x="102239" y="44480"/>
                  </a:moveTo>
                  <a:lnTo>
                    <a:pt x="65152" y="9733"/>
                  </a:lnTo>
                  <a:lnTo>
                    <a:pt x="47151" y="571"/>
                  </a:lnTo>
                  <a:lnTo>
                    <a:pt x="38607" y="0"/>
                  </a:lnTo>
                  <a:lnTo>
                    <a:pt x="22876" y="5604"/>
                  </a:lnTo>
                  <a:lnTo>
                    <a:pt x="11204" y="19013"/>
                  </a:lnTo>
                  <a:lnTo>
                    <a:pt x="3288" y="37841"/>
                  </a:lnTo>
                  <a:lnTo>
                    <a:pt x="0" y="74748"/>
                  </a:lnTo>
                  <a:lnTo>
                    <a:pt x="7085" y="114150"/>
                  </a:lnTo>
                  <a:lnTo>
                    <a:pt x="17444" y="137446"/>
                  </a:lnTo>
                  <a:lnTo>
                    <a:pt x="25822" y="145062"/>
                  </a:lnTo>
                  <a:lnTo>
                    <a:pt x="47609" y="153524"/>
                  </a:lnTo>
                  <a:lnTo>
                    <a:pt x="57630" y="153441"/>
                  </a:lnTo>
                  <a:lnTo>
                    <a:pt x="75003" y="147109"/>
                  </a:lnTo>
                  <a:lnTo>
                    <a:pt x="87404" y="133377"/>
                  </a:lnTo>
                  <a:lnTo>
                    <a:pt x="95646" y="114405"/>
                  </a:lnTo>
                  <a:lnTo>
                    <a:pt x="99309" y="90376"/>
                  </a:lnTo>
                  <a:lnTo>
                    <a:pt x="103795" y="83266"/>
                  </a:lnTo>
                  <a:lnTo>
                    <a:pt x="110295" y="79696"/>
                  </a:lnTo>
                  <a:lnTo>
                    <a:pt x="126876" y="78849"/>
                  </a:lnTo>
                  <a:lnTo>
                    <a:pt x="155942" y="82609"/>
                  </a:lnTo>
                  <a:lnTo>
                    <a:pt x="196995" y="7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92932" y="2195240"/>
              <a:ext cx="140105" cy="149255"/>
            </a:xfrm>
            <a:custGeom>
              <a:avLst/>
              <a:gdLst/>
              <a:ahLst/>
              <a:cxnLst/>
              <a:rect l="0" t="0" r="0" b="0"/>
              <a:pathLst>
                <a:path w="140105" h="149255">
                  <a:moveTo>
                    <a:pt x="3233" y="78915"/>
                  </a:moveTo>
                  <a:lnTo>
                    <a:pt x="37562" y="139788"/>
                  </a:lnTo>
                  <a:lnTo>
                    <a:pt x="45397" y="149254"/>
                  </a:lnTo>
                  <a:lnTo>
                    <a:pt x="15857" y="95423"/>
                  </a:lnTo>
                  <a:lnTo>
                    <a:pt x="138" y="42922"/>
                  </a:lnTo>
                  <a:lnTo>
                    <a:pt x="0" y="31523"/>
                  </a:lnTo>
                  <a:lnTo>
                    <a:pt x="6086" y="12618"/>
                  </a:lnTo>
                  <a:lnTo>
                    <a:pt x="14494" y="6641"/>
                  </a:lnTo>
                  <a:lnTo>
                    <a:pt x="39434" y="0"/>
                  </a:lnTo>
                  <a:lnTo>
                    <a:pt x="63776" y="3288"/>
                  </a:lnTo>
                  <a:lnTo>
                    <a:pt x="94092" y="18292"/>
                  </a:lnTo>
                  <a:lnTo>
                    <a:pt x="109126" y="32084"/>
                  </a:lnTo>
                  <a:lnTo>
                    <a:pt x="136609" y="90953"/>
                  </a:lnTo>
                  <a:lnTo>
                    <a:pt x="140104" y="99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79929" y="1996254"/>
              <a:ext cx="153149" cy="300631"/>
            </a:xfrm>
            <a:custGeom>
              <a:avLst/>
              <a:gdLst/>
              <a:ahLst/>
              <a:cxnLst/>
              <a:rect l="0" t="0" r="0" b="0"/>
              <a:pathLst>
                <a:path w="153149" h="300631">
                  <a:moveTo>
                    <a:pt x="100506" y="162088"/>
                  </a:moveTo>
                  <a:lnTo>
                    <a:pt x="82525" y="146446"/>
                  </a:lnTo>
                  <a:lnTo>
                    <a:pt x="65609" y="138368"/>
                  </a:lnTo>
                  <a:lnTo>
                    <a:pt x="30764" y="132833"/>
                  </a:lnTo>
                  <a:lnTo>
                    <a:pt x="21256" y="135566"/>
                  </a:lnTo>
                  <a:lnTo>
                    <a:pt x="13748" y="140897"/>
                  </a:lnTo>
                  <a:lnTo>
                    <a:pt x="7573" y="147960"/>
                  </a:lnTo>
                  <a:lnTo>
                    <a:pt x="710" y="171407"/>
                  </a:lnTo>
                  <a:lnTo>
                    <a:pt x="0" y="198985"/>
                  </a:lnTo>
                  <a:lnTo>
                    <a:pt x="12755" y="234241"/>
                  </a:lnTo>
                  <a:lnTo>
                    <a:pt x="32522" y="265745"/>
                  </a:lnTo>
                  <a:lnTo>
                    <a:pt x="60085" y="289247"/>
                  </a:lnTo>
                  <a:lnTo>
                    <a:pt x="80202" y="299711"/>
                  </a:lnTo>
                  <a:lnTo>
                    <a:pt x="90479" y="300630"/>
                  </a:lnTo>
                  <a:lnTo>
                    <a:pt x="111257" y="295412"/>
                  </a:lnTo>
                  <a:lnTo>
                    <a:pt x="118202" y="287235"/>
                  </a:lnTo>
                  <a:lnTo>
                    <a:pt x="125918" y="262552"/>
                  </a:lnTo>
                  <a:lnTo>
                    <a:pt x="129702" y="207452"/>
                  </a:lnTo>
                  <a:lnTo>
                    <a:pt x="120398" y="151508"/>
                  </a:lnTo>
                  <a:lnTo>
                    <a:pt x="107570" y="112549"/>
                  </a:lnTo>
                  <a:lnTo>
                    <a:pt x="75483" y="51146"/>
                  </a:lnTo>
                  <a:lnTo>
                    <a:pt x="40784" y="3184"/>
                  </a:lnTo>
                  <a:lnTo>
                    <a:pt x="34955" y="0"/>
                  </a:lnTo>
                  <a:lnTo>
                    <a:pt x="29899" y="1387"/>
                  </a:lnTo>
                  <a:lnTo>
                    <a:pt x="25359" y="5821"/>
                  </a:lnTo>
                  <a:lnTo>
                    <a:pt x="23501" y="12286"/>
                  </a:lnTo>
                  <a:lnTo>
                    <a:pt x="24558" y="28829"/>
                  </a:lnTo>
                  <a:lnTo>
                    <a:pt x="57750" y="86668"/>
                  </a:lnTo>
                  <a:lnTo>
                    <a:pt x="76139" y="122584"/>
                  </a:lnTo>
                  <a:lnTo>
                    <a:pt x="87337" y="146870"/>
                  </a:lnTo>
                  <a:lnTo>
                    <a:pt x="139038" y="200602"/>
                  </a:lnTo>
                  <a:lnTo>
                    <a:pt x="153148" y="214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548933" y="1913033"/>
              <a:ext cx="307057" cy="262314"/>
            </a:xfrm>
            <a:custGeom>
              <a:avLst/>
              <a:gdLst/>
              <a:ahLst/>
              <a:cxnLst/>
              <a:rect l="0" t="0" r="0" b="0"/>
              <a:pathLst>
                <a:path w="307057" h="262314">
                  <a:moveTo>
                    <a:pt x="0" y="118967"/>
                  </a:moveTo>
                  <a:lnTo>
                    <a:pt x="0" y="96610"/>
                  </a:lnTo>
                  <a:lnTo>
                    <a:pt x="6239" y="79394"/>
                  </a:lnTo>
                  <a:lnTo>
                    <a:pt x="49497" y="18803"/>
                  </a:lnTo>
                  <a:lnTo>
                    <a:pt x="75886" y="2201"/>
                  </a:lnTo>
                  <a:lnTo>
                    <a:pt x="95729" y="0"/>
                  </a:lnTo>
                  <a:lnTo>
                    <a:pt x="115075" y="4092"/>
                  </a:lnTo>
                  <a:lnTo>
                    <a:pt x="131473" y="13709"/>
                  </a:lnTo>
                  <a:lnTo>
                    <a:pt x="153858" y="37866"/>
                  </a:lnTo>
                  <a:lnTo>
                    <a:pt x="169719" y="72840"/>
                  </a:lnTo>
                  <a:lnTo>
                    <a:pt x="171746" y="96126"/>
                  </a:lnTo>
                  <a:lnTo>
                    <a:pt x="170650" y="107249"/>
                  </a:lnTo>
                  <a:lnTo>
                    <a:pt x="172258" y="112325"/>
                  </a:lnTo>
                  <a:lnTo>
                    <a:pt x="175670" y="113369"/>
                  </a:lnTo>
                  <a:lnTo>
                    <a:pt x="180285" y="111725"/>
                  </a:lnTo>
                  <a:lnTo>
                    <a:pt x="203545" y="115001"/>
                  </a:lnTo>
                  <a:lnTo>
                    <a:pt x="263520" y="147927"/>
                  </a:lnTo>
                  <a:lnTo>
                    <a:pt x="289300" y="173951"/>
                  </a:lnTo>
                  <a:lnTo>
                    <a:pt x="306167" y="203888"/>
                  </a:lnTo>
                  <a:lnTo>
                    <a:pt x="307056" y="213016"/>
                  </a:lnTo>
                  <a:lnTo>
                    <a:pt x="301805" y="229396"/>
                  </a:lnTo>
                  <a:lnTo>
                    <a:pt x="280106" y="251772"/>
                  </a:lnTo>
                  <a:lnTo>
                    <a:pt x="258242" y="259880"/>
                  </a:lnTo>
                  <a:lnTo>
                    <a:pt x="234097" y="262313"/>
                  </a:lnTo>
                  <a:lnTo>
                    <a:pt x="172182" y="249324"/>
                  </a:lnTo>
                  <a:lnTo>
                    <a:pt x="157927" y="245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980601" y="1821430"/>
              <a:ext cx="94757" cy="252685"/>
            </a:xfrm>
            <a:custGeom>
              <a:avLst/>
              <a:gdLst/>
              <a:ahLst/>
              <a:cxnLst/>
              <a:rect l="0" t="0" r="0" b="0"/>
              <a:pathLst>
                <a:path w="94757" h="252685">
                  <a:moveTo>
                    <a:pt x="0" y="0"/>
                  </a:moveTo>
                  <a:lnTo>
                    <a:pt x="2339" y="34791"/>
                  </a:lnTo>
                  <a:lnTo>
                    <a:pt x="22905" y="96776"/>
                  </a:lnTo>
                  <a:lnTo>
                    <a:pt x="49498" y="159756"/>
                  </a:lnTo>
                  <a:lnTo>
                    <a:pt x="75942" y="219952"/>
                  </a:lnTo>
                  <a:lnTo>
                    <a:pt x="9475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801616" y="1895129"/>
              <a:ext cx="252685" cy="144785"/>
            </a:xfrm>
            <a:custGeom>
              <a:avLst/>
              <a:gdLst/>
              <a:ahLst/>
              <a:cxnLst/>
              <a:rect l="0" t="0" r="0" b="0"/>
              <a:pathLst>
                <a:path w="252685" h="144785">
                  <a:moveTo>
                    <a:pt x="252684" y="31586"/>
                  </a:moveTo>
                  <a:lnTo>
                    <a:pt x="191573" y="57949"/>
                  </a:lnTo>
                  <a:lnTo>
                    <a:pt x="137142" y="97073"/>
                  </a:lnTo>
                  <a:lnTo>
                    <a:pt x="73724" y="143477"/>
                  </a:lnTo>
                  <a:lnTo>
                    <a:pt x="65527" y="144784"/>
                  </a:lnTo>
                  <a:lnTo>
                    <a:pt x="58893" y="142146"/>
                  </a:lnTo>
                  <a:lnTo>
                    <a:pt x="53299" y="136878"/>
                  </a:lnTo>
                  <a:lnTo>
                    <a:pt x="32135" y="76704"/>
                  </a:lnTo>
                  <a:lnTo>
                    <a:pt x="10577" y="170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171882" y="1762288"/>
              <a:ext cx="154891" cy="291208"/>
            </a:xfrm>
            <a:custGeom>
              <a:avLst/>
              <a:gdLst/>
              <a:ahLst/>
              <a:cxnLst/>
              <a:rect l="0" t="0" r="0" b="0"/>
              <a:pathLst>
                <a:path w="154891" h="291208">
                  <a:moveTo>
                    <a:pt x="8760" y="17028"/>
                  </a:moveTo>
                  <a:lnTo>
                    <a:pt x="14350" y="260"/>
                  </a:lnTo>
                  <a:lnTo>
                    <a:pt x="14826" y="0"/>
                  </a:lnTo>
                  <a:lnTo>
                    <a:pt x="4201" y="50949"/>
                  </a:lnTo>
                  <a:lnTo>
                    <a:pt x="0" y="99478"/>
                  </a:lnTo>
                  <a:lnTo>
                    <a:pt x="4345" y="150902"/>
                  </a:lnTo>
                  <a:lnTo>
                    <a:pt x="17463" y="205039"/>
                  </a:lnTo>
                  <a:lnTo>
                    <a:pt x="41372" y="253341"/>
                  </a:lnTo>
                  <a:lnTo>
                    <a:pt x="68625" y="286105"/>
                  </a:lnTo>
                  <a:lnTo>
                    <a:pt x="76746" y="289999"/>
                  </a:lnTo>
                  <a:lnTo>
                    <a:pt x="95128" y="291207"/>
                  </a:lnTo>
                  <a:lnTo>
                    <a:pt x="111876" y="284724"/>
                  </a:lnTo>
                  <a:lnTo>
                    <a:pt x="127119" y="272874"/>
                  </a:lnTo>
                  <a:lnTo>
                    <a:pt x="141693" y="255909"/>
                  </a:lnTo>
                  <a:lnTo>
                    <a:pt x="149730" y="230432"/>
                  </a:lnTo>
                  <a:lnTo>
                    <a:pt x="154890" y="172005"/>
                  </a:lnTo>
                  <a:lnTo>
                    <a:pt x="151803" y="161290"/>
                  </a:lnTo>
                  <a:lnTo>
                    <a:pt x="146236" y="152977"/>
                  </a:lnTo>
                  <a:lnTo>
                    <a:pt x="139016" y="146265"/>
                  </a:lnTo>
                  <a:lnTo>
                    <a:pt x="130692" y="142960"/>
                  </a:lnTo>
                  <a:lnTo>
                    <a:pt x="112085" y="142408"/>
                  </a:lnTo>
                  <a:lnTo>
                    <a:pt x="95237" y="149181"/>
                  </a:lnTo>
                  <a:lnTo>
                    <a:pt x="50875" y="174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91005" y="2653181"/>
              <a:ext cx="73700" cy="263213"/>
            </a:xfrm>
            <a:custGeom>
              <a:avLst/>
              <a:gdLst/>
              <a:ahLst/>
              <a:cxnLst/>
              <a:rect l="0" t="0" r="0" b="0"/>
              <a:pathLst>
                <a:path w="73700" h="263213">
                  <a:moveTo>
                    <a:pt x="0" y="0"/>
                  </a:moveTo>
                  <a:lnTo>
                    <a:pt x="14654" y="55141"/>
                  </a:lnTo>
                  <a:lnTo>
                    <a:pt x="24750" y="103555"/>
                  </a:lnTo>
                  <a:lnTo>
                    <a:pt x="39811" y="163911"/>
                  </a:lnTo>
                  <a:lnTo>
                    <a:pt x="60983" y="217774"/>
                  </a:lnTo>
                  <a:lnTo>
                    <a:pt x="7369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27834" y="2716352"/>
              <a:ext cx="147400" cy="115814"/>
            </a:xfrm>
            <a:custGeom>
              <a:avLst/>
              <a:gdLst/>
              <a:ahLst/>
              <a:cxnLst/>
              <a:rect l="0" t="0" r="0" b="0"/>
              <a:pathLst>
                <a:path w="147400" h="115814">
                  <a:moveTo>
                    <a:pt x="147399" y="0"/>
                  </a:moveTo>
                  <a:lnTo>
                    <a:pt x="91740" y="42662"/>
                  </a:lnTo>
                  <a:lnTo>
                    <a:pt x="31320" y="9260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33119" y="2526839"/>
              <a:ext cx="294799" cy="326384"/>
            </a:xfrm>
            <a:custGeom>
              <a:avLst/>
              <a:gdLst/>
              <a:ahLst/>
              <a:cxnLst/>
              <a:rect l="0" t="0" r="0" b="0"/>
              <a:pathLst>
                <a:path w="294799" h="326384">
                  <a:moveTo>
                    <a:pt x="0" y="0"/>
                  </a:moveTo>
                  <a:lnTo>
                    <a:pt x="26364" y="61110"/>
                  </a:lnTo>
                  <a:lnTo>
                    <a:pt x="59898" y="121131"/>
                  </a:lnTo>
                  <a:lnTo>
                    <a:pt x="96207" y="179990"/>
                  </a:lnTo>
                  <a:lnTo>
                    <a:pt x="118662" y="243212"/>
                  </a:lnTo>
                  <a:lnTo>
                    <a:pt x="144048" y="302909"/>
                  </a:lnTo>
                  <a:lnTo>
                    <a:pt x="156048" y="320240"/>
                  </a:lnTo>
                  <a:lnTo>
                    <a:pt x="156675" y="324627"/>
                  </a:lnTo>
                  <a:lnTo>
                    <a:pt x="153583" y="326382"/>
                  </a:lnTo>
                  <a:lnTo>
                    <a:pt x="148012" y="326383"/>
                  </a:lnTo>
                  <a:lnTo>
                    <a:pt x="143128" y="322874"/>
                  </a:lnTo>
                  <a:lnTo>
                    <a:pt x="130666" y="301167"/>
                  </a:lnTo>
                  <a:lnTo>
                    <a:pt x="112411" y="246547"/>
                  </a:lnTo>
                  <a:lnTo>
                    <a:pt x="107396" y="206282"/>
                  </a:lnTo>
                  <a:lnTo>
                    <a:pt x="112463" y="184878"/>
                  </a:lnTo>
                  <a:lnTo>
                    <a:pt x="117089" y="175894"/>
                  </a:lnTo>
                  <a:lnTo>
                    <a:pt x="131588" y="162793"/>
                  </a:lnTo>
                  <a:lnTo>
                    <a:pt x="140368" y="157662"/>
                  </a:lnTo>
                  <a:lnTo>
                    <a:pt x="162601" y="155080"/>
                  </a:lnTo>
                  <a:lnTo>
                    <a:pt x="209413" y="162954"/>
                  </a:lnTo>
                  <a:lnTo>
                    <a:pt x="236224" y="178004"/>
                  </a:lnTo>
                  <a:lnTo>
                    <a:pt x="285298" y="223586"/>
                  </a:lnTo>
                  <a:lnTo>
                    <a:pt x="29479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29411" y="2623285"/>
              <a:ext cx="99981" cy="135215"/>
            </a:xfrm>
            <a:custGeom>
              <a:avLst/>
              <a:gdLst/>
              <a:ahLst/>
              <a:cxnLst/>
              <a:rect l="0" t="0" r="0" b="0"/>
              <a:pathLst>
                <a:path w="99981" h="135215">
                  <a:moveTo>
                    <a:pt x="30092" y="19368"/>
                  </a:moveTo>
                  <a:lnTo>
                    <a:pt x="24502" y="2600"/>
                  </a:lnTo>
                  <a:lnTo>
                    <a:pt x="20515" y="0"/>
                  </a:lnTo>
                  <a:lnTo>
                    <a:pt x="15519" y="607"/>
                  </a:lnTo>
                  <a:lnTo>
                    <a:pt x="9848" y="3351"/>
                  </a:lnTo>
                  <a:lnTo>
                    <a:pt x="6067" y="9860"/>
                  </a:lnTo>
                  <a:lnTo>
                    <a:pt x="0" y="53927"/>
                  </a:lnTo>
                  <a:lnTo>
                    <a:pt x="1510" y="79181"/>
                  </a:lnTo>
                  <a:lnTo>
                    <a:pt x="15513" y="111959"/>
                  </a:lnTo>
                  <a:lnTo>
                    <a:pt x="27901" y="129150"/>
                  </a:lnTo>
                  <a:lnTo>
                    <a:pt x="37990" y="133500"/>
                  </a:lnTo>
                  <a:lnTo>
                    <a:pt x="64797" y="135214"/>
                  </a:lnTo>
                  <a:lnTo>
                    <a:pt x="75456" y="131693"/>
                  </a:lnTo>
                  <a:lnTo>
                    <a:pt x="90417" y="118423"/>
                  </a:lnTo>
                  <a:lnTo>
                    <a:pt x="97847" y="97707"/>
                  </a:lnTo>
                  <a:lnTo>
                    <a:pt x="99980" y="74072"/>
                  </a:lnTo>
                  <a:lnTo>
                    <a:pt x="97027" y="51869"/>
                  </a:lnTo>
                  <a:lnTo>
                    <a:pt x="88697" y="33423"/>
                  </a:lnTo>
                  <a:lnTo>
                    <a:pt x="78365" y="19765"/>
                  </a:lnTo>
                  <a:lnTo>
                    <a:pt x="61677" y="8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54259" y="2516310"/>
              <a:ext cx="132821" cy="180432"/>
            </a:xfrm>
            <a:custGeom>
              <a:avLst/>
              <a:gdLst/>
              <a:ahLst/>
              <a:cxnLst/>
              <a:rect l="0" t="0" r="0" b="0"/>
              <a:pathLst>
                <a:path w="132821" h="180432">
                  <a:moveTo>
                    <a:pt x="0" y="73700"/>
                  </a:moveTo>
                  <a:lnTo>
                    <a:pt x="20244" y="132317"/>
                  </a:lnTo>
                  <a:lnTo>
                    <a:pt x="44992" y="161518"/>
                  </a:lnTo>
                  <a:lnTo>
                    <a:pt x="74552" y="179399"/>
                  </a:lnTo>
                  <a:lnTo>
                    <a:pt x="83627" y="180431"/>
                  </a:lnTo>
                  <a:lnTo>
                    <a:pt x="99949" y="175338"/>
                  </a:lnTo>
                  <a:lnTo>
                    <a:pt x="122291" y="153728"/>
                  </a:lnTo>
                  <a:lnTo>
                    <a:pt x="130391" y="131885"/>
                  </a:lnTo>
                  <a:lnTo>
                    <a:pt x="132820" y="107749"/>
                  </a:lnTo>
                  <a:lnTo>
                    <a:pt x="121837" y="52967"/>
                  </a:lnTo>
                  <a:lnTo>
                    <a:pt x="106420" y="2674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031166" y="2432082"/>
              <a:ext cx="144262" cy="168457"/>
            </a:xfrm>
            <a:custGeom>
              <a:avLst/>
              <a:gdLst/>
              <a:ahLst/>
              <a:cxnLst/>
              <a:rect l="0" t="0" r="0" b="0"/>
              <a:pathLst>
                <a:path w="144262" h="168457">
                  <a:moveTo>
                    <a:pt x="54720" y="0"/>
                  </a:moveTo>
                  <a:lnTo>
                    <a:pt x="30673" y="9576"/>
                  </a:lnTo>
                  <a:lnTo>
                    <a:pt x="16346" y="20244"/>
                  </a:lnTo>
                  <a:lnTo>
                    <a:pt x="716" y="44993"/>
                  </a:lnTo>
                  <a:lnTo>
                    <a:pt x="0" y="53392"/>
                  </a:lnTo>
                  <a:lnTo>
                    <a:pt x="5444" y="68964"/>
                  </a:lnTo>
                  <a:lnTo>
                    <a:pt x="12511" y="74052"/>
                  </a:lnTo>
                  <a:lnTo>
                    <a:pt x="32841" y="79705"/>
                  </a:lnTo>
                  <a:lnTo>
                    <a:pt x="89317" y="75300"/>
                  </a:lnTo>
                  <a:lnTo>
                    <a:pt x="113381" y="76751"/>
                  </a:lnTo>
                  <a:lnTo>
                    <a:pt x="131874" y="85194"/>
                  </a:lnTo>
                  <a:lnTo>
                    <a:pt x="137741" y="93061"/>
                  </a:lnTo>
                  <a:lnTo>
                    <a:pt x="144261" y="114280"/>
                  </a:lnTo>
                  <a:lnTo>
                    <a:pt x="141320" y="124150"/>
                  </a:lnTo>
                  <a:lnTo>
                    <a:pt x="125574" y="141356"/>
                  </a:lnTo>
                  <a:lnTo>
                    <a:pt x="8630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250370" y="2379162"/>
              <a:ext cx="161900" cy="148432"/>
            </a:xfrm>
            <a:custGeom>
              <a:avLst/>
              <a:gdLst/>
              <a:ahLst/>
              <a:cxnLst/>
              <a:rect l="0" t="0" r="0" b="0"/>
              <a:pathLst>
                <a:path w="161900" h="148432">
                  <a:moveTo>
                    <a:pt x="88200" y="52920"/>
                  </a:moveTo>
                  <a:lnTo>
                    <a:pt x="88200" y="30564"/>
                  </a:lnTo>
                  <a:lnTo>
                    <a:pt x="81960" y="13348"/>
                  </a:lnTo>
                  <a:lnTo>
                    <a:pt x="77021" y="5482"/>
                  </a:lnTo>
                  <a:lnTo>
                    <a:pt x="70219" y="1408"/>
                  </a:lnTo>
                  <a:lnTo>
                    <a:pt x="53302" y="0"/>
                  </a:lnTo>
                  <a:lnTo>
                    <a:pt x="37204" y="6393"/>
                  </a:lnTo>
                  <a:lnTo>
                    <a:pt x="29637" y="11374"/>
                  </a:lnTo>
                  <a:lnTo>
                    <a:pt x="18108" y="26267"/>
                  </a:lnTo>
                  <a:lnTo>
                    <a:pt x="1175" y="64423"/>
                  </a:lnTo>
                  <a:lnTo>
                    <a:pt x="0" y="84939"/>
                  </a:lnTo>
                  <a:lnTo>
                    <a:pt x="8777" y="126705"/>
                  </a:lnTo>
                  <a:lnTo>
                    <a:pt x="14194" y="134866"/>
                  </a:lnTo>
                  <a:lnTo>
                    <a:pt x="29571" y="147052"/>
                  </a:lnTo>
                  <a:lnTo>
                    <a:pt x="37416" y="148431"/>
                  </a:lnTo>
                  <a:lnTo>
                    <a:pt x="44985" y="147009"/>
                  </a:lnTo>
                  <a:lnTo>
                    <a:pt x="52372" y="143722"/>
                  </a:lnTo>
                  <a:lnTo>
                    <a:pt x="73945" y="122329"/>
                  </a:lnTo>
                  <a:lnTo>
                    <a:pt x="81864" y="100536"/>
                  </a:lnTo>
                  <a:lnTo>
                    <a:pt x="84214" y="76423"/>
                  </a:lnTo>
                  <a:lnTo>
                    <a:pt x="81299" y="51305"/>
                  </a:lnTo>
                  <a:lnTo>
                    <a:pt x="84353" y="60782"/>
                  </a:lnTo>
                  <a:lnTo>
                    <a:pt x="89144" y="66350"/>
                  </a:lnTo>
                  <a:lnTo>
                    <a:pt x="103827" y="75657"/>
                  </a:lnTo>
                  <a:lnTo>
                    <a:pt x="137414" y="81884"/>
                  </a:lnTo>
                  <a:lnTo>
                    <a:pt x="151017" y="80221"/>
                  </a:lnTo>
                  <a:lnTo>
                    <a:pt x="161899" y="73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01741" y="2305983"/>
              <a:ext cx="126343" cy="130662"/>
            </a:xfrm>
            <a:custGeom>
              <a:avLst/>
              <a:gdLst/>
              <a:ahLst/>
              <a:cxnLst/>
              <a:rect l="0" t="0" r="0" b="0"/>
              <a:pathLst>
                <a:path w="126343" h="130662">
                  <a:moveTo>
                    <a:pt x="0" y="52400"/>
                  </a:moveTo>
                  <a:lnTo>
                    <a:pt x="0" y="74757"/>
                  </a:lnTo>
                  <a:lnTo>
                    <a:pt x="6239" y="91972"/>
                  </a:lnTo>
                  <a:lnTo>
                    <a:pt x="25171" y="130661"/>
                  </a:lnTo>
                  <a:lnTo>
                    <a:pt x="6632" y="72403"/>
                  </a:lnTo>
                  <a:lnTo>
                    <a:pt x="7554" y="35970"/>
                  </a:lnTo>
                  <a:lnTo>
                    <a:pt x="15445" y="15462"/>
                  </a:lnTo>
                  <a:lnTo>
                    <a:pt x="20826" y="6718"/>
                  </a:lnTo>
                  <a:lnTo>
                    <a:pt x="27921" y="2058"/>
                  </a:lnTo>
                  <a:lnTo>
                    <a:pt x="45165" y="0"/>
                  </a:lnTo>
                  <a:lnTo>
                    <a:pt x="74603" y="11008"/>
                  </a:lnTo>
                  <a:lnTo>
                    <a:pt x="99963" y="29087"/>
                  </a:lnTo>
                  <a:lnTo>
                    <a:pt x="116706" y="54851"/>
                  </a:lnTo>
                  <a:lnTo>
                    <a:pt x="126342" y="83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557541" y="2045722"/>
              <a:ext cx="160056" cy="345093"/>
            </a:xfrm>
            <a:custGeom>
              <a:avLst/>
              <a:gdLst/>
              <a:ahLst/>
              <a:cxnLst/>
              <a:rect l="0" t="0" r="0" b="0"/>
              <a:pathLst>
                <a:path w="160056" h="345093">
                  <a:moveTo>
                    <a:pt x="107413" y="217904"/>
                  </a:moveTo>
                  <a:lnTo>
                    <a:pt x="101823" y="201137"/>
                  </a:lnTo>
                  <a:lnTo>
                    <a:pt x="89721" y="186666"/>
                  </a:lnTo>
                  <a:lnTo>
                    <a:pt x="81580" y="179531"/>
                  </a:lnTo>
                  <a:lnTo>
                    <a:pt x="72643" y="175945"/>
                  </a:lnTo>
                  <a:lnTo>
                    <a:pt x="53355" y="175079"/>
                  </a:lnTo>
                  <a:lnTo>
                    <a:pt x="36203" y="181713"/>
                  </a:lnTo>
                  <a:lnTo>
                    <a:pt x="28354" y="186758"/>
                  </a:lnTo>
                  <a:lnTo>
                    <a:pt x="23122" y="194801"/>
                  </a:lnTo>
                  <a:lnTo>
                    <a:pt x="15757" y="229646"/>
                  </a:lnTo>
                  <a:lnTo>
                    <a:pt x="15914" y="272986"/>
                  </a:lnTo>
                  <a:lnTo>
                    <a:pt x="36496" y="323742"/>
                  </a:lnTo>
                  <a:lnTo>
                    <a:pt x="50158" y="338253"/>
                  </a:lnTo>
                  <a:lnTo>
                    <a:pt x="58714" y="343760"/>
                  </a:lnTo>
                  <a:lnTo>
                    <a:pt x="66758" y="345092"/>
                  </a:lnTo>
                  <a:lnTo>
                    <a:pt x="74460" y="343640"/>
                  </a:lnTo>
                  <a:lnTo>
                    <a:pt x="81934" y="340333"/>
                  </a:lnTo>
                  <a:lnTo>
                    <a:pt x="93359" y="327299"/>
                  </a:lnTo>
                  <a:lnTo>
                    <a:pt x="110226" y="284747"/>
                  </a:lnTo>
                  <a:lnTo>
                    <a:pt x="115247" y="230111"/>
                  </a:lnTo>
                  <a:lnTo>
                    <a:pt x="107914" y="181227"/>
                  </a:lnTo>
                  <a:lnTo>
                    <a:pt x="91443" y="130868"/>
                  </a:lnTo>
                  <a:lnTo>
                    <a:pt x="64917" y="71337"/>
                  </a:lnTo>
                  <a:lnTo>
                    <a:pt x="37147" y="25696"/>
                  </a:lnTo>
                  <a:lnTo>
                    <a:pt x="16143" y="1597"/>
                  </a:lnTo>
                  <a:lnTo>
                    <a:pt x="10301" y="0"/>
                  </a:lnTo>
                  <a:lnTo>
                    <a:pt x="5237" y="2445"/>
                  </a:lnTo>
                  <a:lnTo>
                    <a:pt x="691" y="7584"/>
                  </a:lnTo>
                  <a:lnTo>
                    <a:pt x="0" y="15690"/>
                  </a:lnTo>
                  <a:lnTo>
                    <a:pt x="15701" y="62321"/>
                  </a:lnTo>
                  <a:lnTo>
                    <a:pt x="35744" y="116592"/>
                  </a:lnTo>
                  <a:lnTo>
                    <a:pt x="66610" y="171203"/>
                  </a:lnTo>
                  <a:lnTo>
                    <a:pt x="103614" y="222240"/>
                  </a:lnTo>
                  <a:lnTo>
                    <a:pt x="160055" y="260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738653" y="1989886"/>
              <a:ext cx="126343" cy="242156"/>
            </a:xfrm>
            <a:custGeom>
              <a:avLst/>
              <a:gdLst/>
              <a:ahLst/>
              <a:cxnLst/>
              <a:rect l="0" t="0" r="0" b="0"/>
              <a:pathLst>
                <a:path w="126343" h="242156">
                  <a:moveTo>
                    <a:pt x="0" y="0"/>
                  </a:moveTo>
                  <a:lnTo>
                    <a:pt x="20243" y="58616"/>
                  </a:lnTo>
                  <a:lnTo>
                    <a:pt x="47326" y="112790"/>
                  </a:lnTo>
                  <a:lnTo>
                    <a:pt x="79018" y="165432"/>
                  </a:lnTo>
                  <a:lnTo>
                    <a:pt x="96332" y="196026"/>
                  </a:lnTo>
                  <a:lnTo>
                    <a:pt x="126342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707067" y="2074114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0"/>
                  </a:moveTo>
                  <a:lnTo>
                    <a:pt x="100759" y="44299"/>
                  </a:lnTo>
                  <a:lnTo>
                    <a:pt x="39654" y="8174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822880" y="1905658"/>
              <a:ext cx="263214" cy="271382"/>
            </a:xfrm>
            <a:custGeom>
              <a:avLst/>
              <a:gdLst/>
              <a:ahLst/>
              <a:cxnLst/>
              <a:rect l="0" t="0" r="0" b="0"/>
              <a:pathLst>
                <a:path w="263214" h="271382">
                  <a:moveTo>
                    <a:pt x="0" y="0"/>
                  </a:moveTo>
                  <a:lnTo>
                    <a:pt x="5590" y="16767"/>
                  </a:lnTo>
                  <a:lnTo>
                    <a:pt x="42880" y="74247"/>
                  </a:lnTo>
                  <a:lnTo>
                    <a:pt x="74263" y="134747"/>
                  </a:lnTo>
                  <a:lnTo>
                    <a:pt x="108869" y="195299"/>
                  </a:lnTo>
                  <a:lnTo>
                    <a:pt x="150915" y="252176"/>
                  </a:lnTo>
                  <a:lnTo>
                    <a:pt x="167289" y="271381"/>
                  </a:lnTo>
                  <a:lnTo>
                    <a:pt x="166508" y="270997"/>
                  </a:lnTo>
                  <a:lnTo>
                    <a:pt x="163648" y="268402"/>
                  </a:lnTo>
                  <a:lnTo>
                    <a:pt x="140304" y="209641"/>
                  </a:lnTo>
                  <a:lnTo>
                    <a:pt x="132170" y="178709"/>
                  </a:lnTo>
                  <a:lnTo>
                    <a:pt x="134001" y="157805"/>
                  </a:lnTo>
                  <a:lnTo>
                    <a:pt x="139638" y="151996"/>
                  </a:lnTo>
                  <a:lnTo>
                    <a:pt x="148073" y="149294"/>
                  </a:lnTo>
                  <a:lnTo>
                    <a:pt x="158377" y="148662"/>
                  </a:lnTo>
                  <a:lnTo>
                    <a:pt x="195236" y="158951"/>
                  </a:lnTo>
                  <a:lnTo>
                    <a:pt x="238867" y="183389"/>
                  </a:lnTo>
                  <a:lnTo>
                    <a:pt x="263213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114515" y="1900068"/>
              <a:ext cx="171619" cy="237218"/>
            </a:xfrm>
            <a:custGeom>
              <a:avLst/>
              <a:gdLst/>
              <a:ahLst/>
              <a:cxnLst/>
              <a:rect l="0" t="0" r="0" b="0"/>
              <a:pathLst>
                <a:path w="171619" h="237218">
                  <a:moveTo>
                    <a:pt x="87392" y="5590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34687" y="14018"/>
                  </a:lnTo>
                  <a:lnTo>
                    <a:pt x="12374" y="39672"/>
                  </a:lnTo>
                  <a:lnTo>
                    <a:pt x="2188" y="59342"/>
                  </a:lnTo>
                  <a:lnTo>
                    <a:pt x="0" y="79782"/>
                  </a:lnTo>
                  <a:lnTo>
                    <a:pt x="1054" y="90146"/>
                  </a:lnTo>
                  <a:lnTo>
                    <a:pt x="6437" y="95886"/>
                  </a:lnTo>
                  <a:lnTo>
                    <a:pt x="14704" y="98542"/>
                  </a:lnTo>
                  <a:lnTo>
                    <a:pt x="74873" y="101278"/>
                  </a:lnTo>
                  <a:lnTo>
                    <a:pt x="114748" y="109851"/>
                  </a:lnTo>
                  <a:lnTo>
                    <a:pt x="138155" y="120558"/>
                  </a:lnTo>
                  <a:lnTo>
                    <a:pt x="165473" y="145329"/>
                  </a:lnTo>
                  <a:lnTo>
                    <a:pt x="169862" y="156071"/>
                  </a:lnTo>
                  <a:lnTo>
                    <a:pt x="171618" y="180485"/>
                  </a:lnTo>
                  <a:lnTo>
                    <a:pt x="165380" y="200694"/>
                  </a:lnTo>
                  <a:lnTo>
                    <a:pt x="160441" y="209359"/>
                  </a:lnTo>
                  <a:lnTo>
                    <a:pt x="145594" y="222106"/>
                  </a:lnTo>
                  <a:lnTo>
                    <a:pt x="126127" y="230501"/>
                  </a:lnTo>
                  <a:lnTo>
                    <a:pt x="78622" y="235890"/>
                  </a:lnTo>
                  <a:lnTo>
                    <a:pt x="45277" y="237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8664954" y="1168663"/>
            <a:ext cx="200042" cy="105286"/>
            <a:chOff x="8664954" y="1168663"/>
            <a:chExt cx="200042" cy="105286"/>
          </a:xfrm>
        </p:grpSpPr>
        <p:sp>
          <p:nvSpPr>
            <p:cNvPr id="119" name="Freeform 118"/>
            <p:cNvSpPr/>
            <p:nvPr/>
          </p:nvSpPr>
          <p:spPr>
            <a:xfrm>
              <a:off x="8664954" y="1168663"/>
              <a:ext cx="147399" cy="31586"/>
            </a:xfrm>
            <a:custGeom>
              <a:avLst/>
              <a:gdLst/>
              <a:ahLst/>
              <a:cxnLst/>
              <a:rect l="0" t="0" r="0" b="0"/>
              <a:pathLst>
                <a:path w="147399" h="31586">
                  <a:moveTo>
                    <a:pt x="147398" y="0"/>
                  </a:moveTo>
                  <a:lnTo>
                    <a:pt x="93254" y="11453"/>
                  </a:lnTo>
                  <a:lnTo>
                    <a:pt x="32718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749181" y="125289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6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15813" y="2274155"/>
            <a:ext cx="779110" cy="875121"/>
            <a:chOff x="115813" y="2274155"/>
            <a:chExt cx="779110" cy="875121"/>
          </a:xfrm>
        </p:grpSpPr>
        <p:sp>
          <p:nvSpPr>
            <p:cNvPr id="122" name="Freeform 121"/>
            <p:cNvSpPr/>
            <p:nvPr/>
          </p:nvSpPr>
          <p:spPr>
            <a:xfrm>
              <a:off x="197940" y="2274155"/>
              <a:ext cx="181086" cy="350084"/>
            </a:xfrm>
            <a:custGeom>
              <a:avLst/>
              <a:gdLst/>
              <a:ahLst/>
              <a:cxnLst/>
              <a:rect l="0" t="0" r="0" b="0"/>
              <a:pathLst>
                <a:path w="181086" h="350084">
                  <a:moveTo>
                    <a:pt x="54743" y="0"/>
                  </a:moveTo>
                  <a:lnTo>
                    <a:pt x="36785" y="53875"/>
                  </a:lnTo>
                  <a:lnTo>
                    <a:pt x="14933" y="114752"/>
                  </a:lnTo>
                  <a:lnTo>
                    <a:pt x="3515" y="131329"/>
                  </a:lnTo>
                  <a:lnTo>
                    <a:pt x="704" y="133176"/>
                  </a:lnTo>
                  <a:lnTo>
                    <a:pt x="0" y="130898"/>
                  </a:lnTo>
                  <a:lnTo>
                    <a:pt x="16632" y="72734"/>
                  </a:lnTo>
                  <a:lnTo>
                    <a:pt x="32403" y="47417"/>
                  </a:lnTo>
                  <a:lnTo>
                    <a:pt x="48324" y="35502"/>
                  </a:lnTo>
                  <a:lnTo>
                    <a:pt x="87141" y="18321"/>
                  </a:lnTo>
                  <a:lnTo>
                    <a:pt x="107747" y="17112"/>
                  </a:lnTo>
                  <a:lnTo>
                    <a:pt x="118155" y="18427"/>
                  </a:lnTo>
                  <a:lnTo>
                    <a:pt x="135959" y="29247"/>
                  </a:lnTo>
                  <a:lnTo>
                    <a:pt x="143982" y="37045"/>
                  </a:lnTo>
                  <a:lnTo>
                    <a:pt x="152897" y="58189"/>
                  </a:lnTo>
                  <a:lnTo>
                    <a:pt x="166325" y="117497"/>
                  </a:lnTo>
                  <a:lnTo>
                    <a:pt x="169721" y="180703"/>
                  </a:lnTo>
                  <a:lnTo>
                    <a:pt x="164803" y="243925"/>
                  </a:lnTo>
                  <a:lnTo>
                    <a:pt x="144161" y="293068"/>
                  </a:lnTo>
                  <a:lnTo>
                    <a:pt x="131139" y="315086"/>
                  </a:lnTo>
                  <a:lnTo>
                    <a:pt x="114433" y="330331"/>
                  </a:lnTo>
                  <a:lnTo>
                    <a:pt x="75113" y="349650"/>
                  </a:lnTo>
                  <a:lnTo>
                    <a:pt x="65983" y="350083"/>
                  </a:lnTo>
                  <a:lnTo>
                    <a:pt x="49600" y="344326"/>
                  </a:lnTo>
                  <a:lnTo>
                    <a:pt x="37640" y="330848"/>
                  </a:lnTo>
                  <a:lnTo>
                    <a:pt x="32812" y="322341"/>
                  </a:lnTo>
                  <a:lnTo>
                    <a:pt x="30568" y="303530"/>
                  </a:lnTo>
                  <a:lnTo>
                    <a:pt x="31608" y="293600"/>
                  </a:lnTo>
                  <a:lnTo>
                    <a:pt x="35810" y="285811"/>
                  </a:lnTo>
                  <a:lnTo>
                    <a:pt x="49838" y="274036"/>
                  </a:lnTo>
                  <a:lnTo>
                    <a:pt x="58492" y="271598"/>
                  </a:lnTo>
                  <a:lnTo>
                    <a:pt x="88609" y="273756"/>
                  </a:lnTo>
                  <a:lnTo>
                    <a:pt x="124309" y="282974"/>
                  </a:lnTo>
                  <a:lnTo>
                    <a:pt x="158519" y="306457"/>
                  </a:lnTo>
                  <a:lnTo>
                    <a:pt x="1810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5367" y="2590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2238" y="2359684"/>
              <a:ext cx="190096" cy="234079"/>
            </a:xfrm>
            <a:custGeom>
              <a:avLst/>
              <a:gdLst/>
              <a:ahLst/>
              <a:cxnLst/>
              <a:rect l="0" t="0" r="0" b="0"/>
              <a:pathLst>
                <a:path w="190096" h="234079">
                  <a:moveTo>
                    <a:pt x="0" y="30285"/>
                  </a:moveTo>
                  <a:lnTo>
                    <a:pt x="5589" y="13517"/>
                  </a:lnTo>
                  <a:lnTo>
                    <a:pt x="11915" y="8578"/>
                  </a:lnTo>
                  <a:lnTo>
                    <a:pt x="31422" y="3089"/>
                  </a:lnTo>
                  <a:lnTo>
                    <a:pt x="68712" y="0"/>
                  </a:lnTo>
                  <a:lnTo>
                    <a:pt x="89420" y="5516"/>
                  </a:lnTo>
                  <a:lnTo>
                    <a:pt x="98218" y="10263"/>
                  </a:lnTo>
                  <a:lnTo>
                    <a:pt x="111113" y="24896"/>
                  </a:lnTo>
                  <a:lnTo>
                    <a:pt x="116189" y="33711"/>
                  </a:lnTo>
                  <a:lnTo>
                    <a:pt x="117234" y="41927"/>
                  </a:lnTo>
                  <a:lnTo>
                    <a:pt x="101731" y="84691"/>
                  </a:lnTo>
                  <a:lnTo>
                    <a:pt x="85645" y="109446"/>
                  </a:lnTo>
                  <a:lnTo>
                    <a:pt x="69650" y="121229"/>
                  </a:lnTo>
                  <a:lnTo>
                    <a:pt x="60471" y="126009"/>
                  </a:lnTo>
                  <a:lnTo>
                    <a:pt x="56692" y="126856"/>
                  </a:lnTo>
                  <a:lnTo>
                    <a:pt x="56512" y="125081"/>
                  </a:lnTo>
                  <a:lnTo>
                    <a:pt x="73034" y="105422"/>
                  </a:lnTo>
                  <a:lnTo>
                    <a:pt x="91731" y="98774"/>
                  </a:lnTo>
                  <a:lnTo>
                    <a:pt x="114469" y="96989"/>
                  </a:lnTo>
                  <a:lnTo>
                    <a:pt x="136273" y="100095"/>
                  </a:lnTo>
                  <a:lnTo>
                    <a:pt x="154542" y="108495"/>
                  </a:lnTo>
                  <a:lnTo>
                    <a:pt x="170461" y="121197"/>
                  </a:lnTo>
                  <a:lnTo>
                    <a:pt x="185335" y="138540"/>
                  </a:lnTo>
                  <a:lnTo>
                    <a:pt x="189067" y="148079"/>
                  </a:lnTo>
                  <a:lnTo>
                    <a:pt x="190095" y="168035"/>
                  </a:lnTo>
                  <a:lnTo>
                    <a:pt x="184096" y="199001"/>
                  </a:lnTo>
                  <a:lnTo>
                    <a:pt x="178883" y="207103"/>
                  </a:lnTo>
                  <a:lnTo>
                    <a:pt x="163731" y="219225"/>
                  </a:lnTo>
                  <a:lnTo>
                    <a:pt x="135470" y="232626"/>
                  </a:lnTo>
                  <a:lnTo>
                    <a:pt x="115191" y="234078"/>
                  </a:lnTo>
                  <a:lnTo>
                    <a:pt x="84228" y="230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84352" y="268476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0"/>
                  </a:lnTo>
                  <a:lnTo>
                    <a:pt x="92237" y="8334"/>
                  </a:lnTo>
                  <a:lnTo>
                    <a:pt x="38107" y="10095"/>
                  </a:lnTo>
                  <a:lnTo>
                    <a:pt x="19666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15813" y="2861657"/>
              <a:ext cx="116411" cy="287619"/>
            </a:xfrm>
            <a:custGeom>
              <a:avLst/>
              <a:gdLst/>
              <a:ahLst/>
              <a:cxnLst/>
              <a:rect l="0" t="0" r="0" b="0"/>
              <a:pathLst>
                <a:path w="116411" h="287619">
                  <a:moveTo>
                    <a:pt x="0" y="75793"/>
                  </a:moveTo>
                  <a:lnTo>
                    <a:pt x="0" y="134410"/>
                  </a:lnTo>
                  <a:lnTo>
                    <a:pt x="8405" y="187415"/>
                  </a:lnTo>
                  <a:lnTo>
                    <a:pt x="24749" y="249287"/>
                  </a:lnTo>
                  <a:lnTo>
                    <a:pt x="23971" y="284736"/>
                  </a:lnTo>
                  <a:lnTo>
                    <a:pt x="22999" y="287618"/>
                  </a:lnTo>
                  <a:lnTo>
                    <a:pt x="20058" y="234260"/>
                  </a:lnTo>
                  <a:lnTo>
                    <a:pt x="9638" y="177372"/>
                  </a:lnTo>
                  <a:lnTo>
                    <a:pt x="2856" y="127338"/>
                  </a:lnTo>
                  <a:lnTo>
                    <a:pt x="846" y="78587"/>
                  </a:lnTo>
                  <a:lnTo>
                    <a:pt x="5756" y="25782"/>
                  </a:lnTo>
                  <a:lnTo>
                    <a:pt x="12026" y="16716"/>
                  </a:lnTo>
                  <a:lnTo>
                    <a:pt x="31471" y="3523"/>
                  </a:lnTo>
                  <a:lnTo>
                    <a:pt x="52592" y="0"/>
                  </a:lnTo>
                  <a:lnTo>
                    <a:pt x="63137" y="698"/>
                  </a:lnTo>
                  <a:lnTo>
                    <a:pt x="81093" y="7712"/>
                  </a:lnTo>
                  <a:lnTo>
                    <a:pt x="96873" y="19799"/>
                  </a:lnTo>
                  <a:lnTo>
                    <a:pt x="111685" y="36869"/>
                  </a:lnTo>
                  <a:lnTo>
                    <a:pt x="115401" y="46334"/>
                  </a:lnTo>
                  <a:lnTo>
                    <a:pt x="116410" y="66210"/>
                  </a:lnTo>
                  <a:lnTo>
                    <a:pt x="112702" y="74084"/>
                  </a:lnTo>
                  <a:lnTo>
                    <a:pt x="63171" y="117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57968" y="2958507"/>
              <a:ext cx="94758" cy="2"/>
            </a:xfrm>
            <a:custGeom>
              <a:avLst/>
              <a:gdLst/>
              <a:ahLst/>
              <a:cxnLst/>
              <a:rect l="0" t="0" r="0" b="0"/>
              <a:pathLst>
                <a:path w="94758" h="2">
                  <a:moveTo>
                    <a:pt x="94757" y="0"/>
                  </a:moveTo>
                  <a:lnTo>
                    <a:pt x="36140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7440" y="301115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7398" y="3000621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30936" y="11179"/>
                  </a:lnTo>
                  <a:lnTo>
                    <a:pt x="19209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47398" y="2979564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0" y="63171"/>
                  </a:moveTo>
                  <a:lnTo>
                    <a:pt x="55226" y="911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105284" y="2926922"/>
            <a:ext cx="1316210" cy="561467"/>
            <a:chOff x="105284" y="2926922"/>
            <a:chExt cx="1316210" cy="561467"/>
          </a:xfrm>
        </p:grpSpPr>
        <p:sp>
          <p:nvSpPr>
            <p:cNvPr id="132" name="Freeform 131"/>
            <p:cNvSpPr/>
            <p:nvPr/>
          </p:nvSpPr>
          <p:spPr>
            <a:xfrm>
              <a:off x="699820" y="2937450"/>
              <a:ext cx="26647" cy="200043"/>
            </a:xfrm>
            <a:custGeom>
              <a:avLst/>
              <a:gdLst/>
              <a:ahLst/>
              <a:cxnLst/>
              <a:rect l="0" t="0" r="0" b="0"/>
              <a:pathLst>
                <a:path w="26647" h="200043">
                  <a:moveTo>
                    <a:pt x="5589" y="0"/>
                  </a:moveTo>
                  <a:lnTo>
                    <a:pt x="0" y="16768"/>
                  </a:lnTo>
                  <a:lnTo>
                    <a:pt x="4441" y="70686"/>
                  </a:lnTo>
                  <a:lnTo>
                    <a:pt x="12138" y="119340"/>
                  </a:lnTo>
                  <a:lnTo>
                    <a:pt x="18451" y="172056"/>
                  </a:lnTo>
                  <a:lnTo>
                    <a:pt x="2664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00124" y="2958507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1424" y="1"/>
                  </a:lnTo>
                  <a:lnTo>
                    <a:pt x="87250" y="1"/>
                  </a:lnTo>
                  <a:lnTo>
                    <a:pt x="34609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86029" y="3007697"/>
              <a:ext cx="93540" cy="140324"/>
            </a:xfrm>
            <a:custGeom>
              <a:avLst/>
              <a:gdLst/>
              <a:ahLst/>
              <a:cxnLst/>
              <a:rect l="0" t="0" r="0" b="0"/>
              <a:pathLst>
                <a:path w="93540" h="140324">
                  <a:moveTo>
                    <a:pt x="14136" y="66624"/>
                  </a:moveTo>
                  <a:lnTo>
                    <a:pt x="68011" y="47496"/>
                  </a:lnTo>
                  <a:lnTo>
                    <a:pt x="88384" y="36286"/>
                  </a:lnTo>
                  <a:lnTo>
                    <a:pt x="92880" y="30021"/>
                  </a:lnTo>
                  <a:lnTo>
                    <a:pt x="93539" y="23504"/>
                  </a:lnTo>
                  <a:lnTo>
                    <a:pt x="91638" y="16820"/>
                  </a:lnTo>
                  <a:lnTo>
                    <a:pt x="86861" y="11195"/>
                  </a:lnTo>
                  <a:lnTo>
                    <a:pt x="72195" y="1825"/>
                  </a:lnTo>
                  <a:lnTo>
                    <a:pt x="50859" y="0"/>
                  </a:lnTo>
                  <a:lnTo>
                    <a:pt x="38618" y="1151"/>
                  </a:lnTo>
                  <a:lnTo>
                    <a:pt x="29287" y="6597"/>
                  </a:lnTo>
                  <a:lnTo>
                    <a:pt x="15801" y="25128"/>
                  </a:lnTo>
                  <a:lnTo>
                    <a:pt x="1631" y="56278"/>
                  </a:lnTo>
                  <a:lnTo>
                    <a:pt x="0" y="77234"/>
                  </a:lnTo>
                  <a:lnTo>
                    <a:pt x="4344" y="97076"/>
                  </a:lnTo>
                  <a:lnTo>
                    <a:pt x="14074" y="113693"/>
                  </a:lnTo>
                  <a:lnTo>
                    <a:pt x="29316" y="125758"/>
                  </a:lnTo>
                  <a:lnTo>
                    <a:pt x="56250" y="140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00694" y="3064771"/>
              <a:ext cx="88985" cy="83250"/>
            </a:xfrm>
            <a:custGeom>
              <a:avLst/>
              <a:gdLst/>
              <a:ahLst/>
              <a:cxnLst/>
              <a:rect l="0" t="0" r="0" b="0"/>
              <a:pathLst>
                <a:path w="88985" h="83250">
                  <a:moveTo>
                    <a:pt x="4756" y="9550"/>
                  </a:moveTo>
                  <a:lnTo>
                    <a:pt x="7876" y="52242"/>
                  </a:lnTo>
                  <a:lnTo>
                    <a:pt x="10822" y="65959"/>
                  </a:lnTo>
                  <a:lnTo>
                    <a:pt x="8232" y="60357"/>
                  </a:lnTo>
                  <a:lnTo>
                    <a:pt x="197" y="37472"/>
                  </a:lnTo>
                  <a:lnTo>
                    <a:pt x="0" y="18450"/>
                  </a:lnTo>
                  <a:lnTo>
                    <a:pt x="1586" y="8464"/>
                  </a:lnTo>
                  <a:lnTo>
                    <a:pt x="6152" y="2977"/>
                  </a:lnTo>
                  <a:lnTo>
                    <a:pt x="12706" y="489"/>
                  </a:lnTo>
                  <a:lnTo>
                    <a:pt x="20585" y="0"/>
                  </a:lnTo>
                  <a:lnTo>
                    <a:pt x="38697" y="5695"/>
                  </a:lnTo>
                  <a:lnTo>
                    <a:pt x="57276" y="17195"/>
                  </a:lnTo>
                  <a:lnTo>
                    <a:pt x="73332" y="34005"/>
                  </a:lnTo>
                  <a:lnTo>
                    <a:pt x="82028" y="53174"/>
                  </a:lnTo>
                  <a:lnTo>
                    <a:pt x="88984" y="83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042321" y="294797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75939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79150" y="3032207"/>
              <a:ext cx="147400" cy="16119"/>
            </a:xfrm>
            <a:custGeom>
              <a:avLst/>
              <a:gdLst/>
              <a:ahLst/>
              <a:cxnLst/>
              <a:rect l="0" t="0" r="0" b="0"/>
              <a:pathLst>
                <a:path w="147400" h="16119">
                  <a:moveTo>
                    <a:pt x="147399" y="10528"/>
                  </a:moveTo>
                  <a:lnTo>
                    <a:pt x="130631" y="16118"/>
                  </a:lnTo>
                  <a:lnTo>
                    <a:pt x="71953" y="12073"/>
                  </a:lnTo>
                  <a:lnTo>
                    <a:pt x="10130" y="23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147606" y="2926922"/>
              <a:ext cx="136871" cy="221099"/>
            </a:xfrm>
            <a:custGeom>
              <a:avLst/>
              <a:gdLst/>
              <a:ahLst/>
              <a:cxnLst/>
              <a:rect l="0" t="0" r="0" b="0"/>
              <a:pathLst>
                <a:path w="136871" h="221099">
                  <a:moveTo>
                    <a:pt x="0" y="0"/>
                  </a:moveTo>
                  <a:lnTo>
                    <a:pt x="5589" y="58617"/>
                  </a:lnTo>
                  <a:lnTo>
                    <a:pt x="18211" y="118333"/>
                  </a:lnTo>
                  <a:lnTo>
                    <a:pt x="27918" y="179100"/>
                  </a:lnTo>
                  <a:lnTo>
                    <a:pt x="30499" y="209304"/>
                  </a:lnTo>
                  <a:lnTo>
                    <a:pt x="37031" y="176276"/>
                  </a:lnTo>
                  <a:lnTo>
                    <a:pt x="51786" y="152185"/>
                  </a:lnTo>
                  <a:lnTo>
                    <a:pt x="70589" y="143677"/>
                  </a:lnTo>
                  <a:lnTo>
                    <a:pt x="82154" y="141408"/>
                  </a:lnTo>
                  <a:lnTo>
                    <a:pt x="92204" y="142235"/>
                  </a:lnTo>
                  <a:lnTo>
                    <a:pt x="109610" y="149393"/>
                  </a:lnTo>
                  <a:lnTo>
                    <a:pt x="122025" y="166613"/>
                  </a:lnTo>
                  <a:lnTo>
                    <a:pt x="132472" y="196376"/>
                  </a:lnTo>
                  <a:lnTo>
                    <a:pt x="13687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348833" y="3032207"/>
              <a:ext cx="72661" cy="115814"/>
            </a:xfrm>
            <a:custGeom>
              <a:avLst/>
              <a:gdLst/>
              <a:ahLst/>
              <a:cxnLst/>
              <a:rect l="0" t="0" r="0" b="0"/>
              <a:pathLst>
                <a:path w="72661" h="115814">
                  <a:moveTo>
                    <a:pt x="61985" y="0"/>
                  </a:moveTo>
                  <a:lnTo>
                    <a:pt x="19293" y="3119"/>
                  </a:lnTo>
                  <a:lnTo>
                    <a:pt x="8958" y="5589"/>
                  </a:lnTo>
                  <a:lnTo>
                    <a:pt x="3237" y="10745"/>
                  </a:lnTo>
                  <a:lnTo>
                    <a:pt x="593" y="17692"/>
                  </a:lnTo>
                  <a:lnTo>
                    <a:pt x="0" y="25833"/>
                  </a:lnTo>
                  <a:lnTo>
                    <a:pt x="3114" y="32429"/>
                  </a:lnTo>
                  <a:lnTo>
                    <a:pt x="15933" y="42879"/>
                  </a:lnTo>
                  <a:lnTo>
                    <a:pt x="57655" y="54223"/>
                  </a:lnTo>
                  <a:lnTo>
                    <a:pt x="70979" y="68553"/>
                  </a:lnTo>
                  <a:lnTo>
                    <a:pt x="72660" y="77287"/>
                  </a:lnTo>
                  <a:lnTo>
                    <a:pt x="68289" y="96351"/>
                  </a:lnTo>
                  <a:lnTo>
                    <a:pt x="61509" y="102838"/>
                  </a:lnTo>
                  <a:lnTo>
                    <a:pt x="19871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05284" y="3327005"/>
              <a:ext cx="126343" cy="161384"/>
            </a:xfrm>
            <a:custGeom>
              <a:avLst/>
              <a:gdLst/>
              <a:ahLst/>
              <a:cxnLst/>
              <a:rect l="0" t="0" r="0" b="0"/>
              <a:pathLst>
                <a:path w="126343" h="161384">
                  <a:moveTo>
                    <a:pt x="0" y="10528"/>
                  </a:moveTo>
                  <a:lnTo>
                    <a:pt x="17959" y="71639"/>
                  </a:lnTo>
                  <a:lnTo>
                    <a:pt x="35150" y="126071"/>
                  </a:lnTo>
                  <a:lnTo>
                    <a:pt x="45640" y="157847"/>
                  </a:lnTo>
                  <a:lnTo>
                    <a:pt x="50314" y="161383"/>
                  </a:lnTo>
                  <a:lnTo>
                    <a:pt x="55770" y="160231"/>
                  </a:lnTo>
                  <a:lnTo>
                    <a:pt x="61746" y="155954"/>
                  </a:lnTo>
                  <a:lnTo>
                    <a:pt x="71507" y="141842"/>
                  </a:lnTo>
                  <a:lnTo>
                    <a:pt x="94564" y="83740"/>
                  </a:lnTo>
                  <a:lnTo>
                    <a:pt x="115797" y="2413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26383" y="334806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36911" y="3400704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60769" y="16789"/>
                  </a:lnTo>
                  <a:lnTo>
                    <a:pt x="18720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579067" y="3293450"/>
            <a:ext cx="158551" cy="226060"/>
          </a:xfrm>
          <a:custGeom>
            <a:avLst/>
            <a:gdLst/>
            <a:ahLst/>
            <a:cxnLst/>
            <a:rect l="0" t="0" r="0" b="0"/>
            <a:pathLst>
              <a:path w="158551" h="226060">
                <a:moveTo>
                  <a:pt x="0" y="33555"/>
                </a:moveTo>
                <a:lnTo>
                  <a:pt x="5589" y="16787"/>
                </a:lnTo>
                <a:lnTo>
                  <a:pt x="17692" y="5435"/>
                </a:lnTo>
                <a:lnTo>
                  <a:pt x="25832" y="771"/>
                </a:lnTo>
                <a:lnTo>
                  <a:pt x="33599" y="0"/>
                </a:lnTo>
                <a:lnTo>
                  <a:pt x="48468" y="5383"/>
                </a:lnTo>
                <a:lnTo>
                  <a:pt x="59756" y="18695"/>
                </a:lnTo>
                <a:lnTo>
                  <a:pt x="76534" y="55836"/>
                </a:lnTo>
                <a:lnTo>
                  <a:pt x="76759" y="64786"/>
                </a:lnTo>
                <a:lnTo>
                  <a:pt x="70770" y="80971"/>
                </a:lnTo>
                <a:lnTo>
                  <a:pt x="57190" y="92843"/>
                </a:lnTo>
                <a:lnTo>
                  <a:pt x="46475" y="98510"/>
                </a:lnTo>
                <a:lnTo>
                  <a:pt x="53411" y="93229"/>
                </a:lnTo>
                <a:lnTo>
                  <a:pt x="68192" y="92442"/>
                </a:lnTo>
                <a:lnTo>
                  <a:pt x="106277" y="101469"/>
                </a:lnTo>
                <a:lnTo>
                  <a:pt x="131575" y="116718"/>
                </a:lnTo>
                <a:lnTo>
                  <a:pt x="153889" y="141644"/>
                </a:lnTo>
                <a:lnTo>
                  <a:pt x="157575" y="151238"/>
                </a:lnTo>
                <a:lnTo>
                  <a:pt x="158550" y="171256"/>
                </a:lnTo>
                <a:lnTo>
                  <a:pt x="151965" y="188732"/>
                </a:lnTo>
                <a:lnTo>
                  <a:pt x="146934" y="196668"/>
                </a:lnTo>
                <a:lnTo>
                  <a:pt x="131984" y="208605"/>
                </a:lnTo>
                <a:lnTo>
                  <a:pt x="93791" y="225800"/>
                </a:lnTo>
                <a:lnTo>
                  <a:pt x="84754" y="226059"/>
                </a:lnTo>
                <a:lnTo>
                  <a:pt x="42114" y="2125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863336" y="3284891"/>
            <a:ext cx="800362" cy="242156"/>
            <a:chOff x="863336" y="3284891"/>
            <a:chExt cx="800362" cy="242156"/>
          </a:xfrm>
        </p:grpSpPr>
        <p:sp>
          <p:nvSpPr>
            <p:cNvPr id="145" name="Freeform 144"/>
            <p:cNvSpPr/>
            <p:nvPr/>
          </p:nvSpPr>
          <p:spPr>
            <a:xfrm>
              <a:off x="915979" y="328489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5589" y="58616"/>
                  </a:lnTo>
                  <a:lnTo>
                    <a:pt x="10722" y="121196"/>
                  </a:lnTo>
                  <a:lnTo>
                    <a:pt x="17475" y="171351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63336" y="337964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4"/>
                  </a:lnTo>
                  <a:lnTo>
                    <a:pt x="42380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86054" y="3372384"/>
              <a:ext cx="86844" cy="133606"/>
            </a:xfrm>
            <a:custGeom>
              <a:avLst/>
              <a:gdLst/>
              <a:ahLst/>
              <a:cxnLst/>
              <a:rect l="0" t="0" r="0" b="0"/>
              <a:pathLst>
                <a:path w="86844" h="133606">
                  <a:moveTo>
                    <a:pt x="14153" y="28320"/>
                  </a:moveTo>
                  <a:lnTo>
                    <a:pt x="32134" y="43961"/>
                  </a:lnTo>
                  <a:lnTo>
                    <a:pt x="49050" y="52039"/>
                  </a:lnTo>
                  <a:lnTo>
                    <a:pt x="68267" y="53290"/>
                  </a:lnTo>
                  <a:lnTo>
                    <a:pt x="78305" y="51986"/>
                  </a:lnTo>
                  <a:lnTo>
                    <a:pt x="83827" y="46437"/>
                  </a:lnTo>
                  <a:lnTo>
                    <a:pt x="86339" y="38058"/>
                  </a:lnTo>
                  <a:lnTo>
                    <a:pt x="86843" y="27794"/>
                  </a:lnTo>
                  <a:lnTo>
                    <a:pt x="83670" y="19780"/>
                  </a:lnTo>
                  <a:lnTo>
                    <a:pt x="70786" y="7757"/>
                  </a:lnTo>
                  <a:lnTo>
                    <a:pt x="50241" y="1634"/>
                  </a:lnTo>
                  <a:lnTo>
                    <a:pt x="38212" y="0"/>
                  </a:lnTo>
                  <a:lnTo>
                    <a:pt x="29022" y="2422"/>
                  </a:lnTo>
                  <a:lnTo>
                    <a:pt x="21726" y="7545"/>
                  </a:lnTo>
                  <a:lnTo>
                    <a:pt x="10500" y="22596"/>
                  </a:lnTo>
                  <a:lnTo>
                    <a:pt x="1611" y="40984"/>
                  </a:lnTo>
                  <a:lnTo>
                    <a:pt x="0" y="60855"/>
                  </a:lnTo>
                  <a:lnTo>
                    <a:pt x="4353" y="80214"/>
                  </a:lnTo>
                  <a:lnTo>
                    <a:pt x="14087" y="96618"/>
                  </a:lnTo>
                  <a:lnTo>
                    <a:pt x="29331" y="108588"/>
                  </a:lnTo>
                  <a:lnTo>
                    <a:pt x="77324" y="133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111728" y="3399879"/>
              <a:ext cx="109578" cy="116640"/>
            </a:xfrm>
            <a:custGeom>
              <a:avLst/>
              <a:gdLst/>
              <a:ahLst/>
              <a:cxnLst/>
              <a:rect l="0" t="0" r="0" b="0"/>
              <a:pathLst>
                <a:path w="109578" h="116640">
                  <a:moveTo>
                    <a:pt x="14821" y="42939"/>
                  </a:moveTo>
                  <a:lnTo>
                    <a:pt x="14821" y="65296"/>
                  </a:lnTo>
                  <a:lnTo>
                    <a:pt x="26952" y="100518"/>
                  </a:lnTo>
                  <a:lnTo>
                    <a:pt x="25248" y="101212"/>
                  </a:lnTo>
                  <a:lnTo>
                    <a:pt x="21772" y="99336"/>
                  </a:lnTo>
                  <a:lnTo>
                    <a:pt x="11291" y="79926"/>
                  </a:lnTo>
                  <a:lnTo>
                    <a:pt x="777" y="51949"/>
                  </a:lnTo>
                  <a:lnTo>
                    <a:pt x="0" y="31736"/>
                  </a:lnTo>
                  <a:lnTo>
                    <a:pt x="1431" y="21432"/>
                  </a:lnTo>
                  <a:lnTo>
                    <a:pt x="5894" y="13394"/>
                  </a:lnTo>
                  <a:lnTo>
                    <a:pt x="20212" y="1342"/>
                  </a:lnTo>
                  <a:lnTo>
                    <a:pt x="28943" y="0"/>
                  </a:lnTo>
                  <a:lnTo>
                    <a:pt x="48004" y="4748"/>
                  </a:lnTo>
                  <a:lnTo>
                    <a:pt x="61934" y="17777"/>
                  </a:lnTo>
                  <a:lnTo>
                    <a:pt x="96368" y="69875"/>
                  </a:lnTo>
                  <a:lnTo>
                    <a:pt x="109577" y="116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286672" y="3295419"/>
              <a:ext cx="18862" cy="200043"/>
            </a:xfrm>
            <a:custGeom>
              <a:avLst/>
              <a:gdLst/>
              <a:ahLst/>
              <a:cxnLst/>
              <a:rect l="0" t="0" r="0" b="0"/>
              <a:pathLst>
                <a:path w="18862" h="20004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613" y="133397"/>
                  </a:lnTo>
                  <a:lnTo>
                    <a:pt x="16490" y="175179"/>
                  </a:lnTo>
                  <a:lnTo>
                    <a:pt x="1886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231834" y="337964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5590"/>
                  </a:lnTo>
                  <a:lnTo>
                    <a:pt x="2477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415281" y="3295419"/>
              <a:ext cx="100823" cy="202493"/>
            </a:xfrm>
            <a:custGeom>
              <a:avLst/>
              <a:gdLst/>
              <a:ahLst/>
              <a:cxnLst/>
              <a:rect l="0" t="0" r="0" b="0"/>
              <a:pathLst>
                <a:path w="100823" h="202493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14263" y="149883"/>
                  </a:lnTo>
                  <a:lnTo>
                    <a:pt x="22353" y="202492"/>
                  </a:lnTo>
                  <a:lnTo>
                    <a:pt x="21603" y="201675"/>
                  </a:lnTo>
                  <a:lnTo>
                    <a:pt x="19934" y="197621"/>
                  </a:lnTo>
                  <a:lnTo>
                    <a:pt x="17584" y="169559"/>
                  </a:lnTo>
                  <a:lnTo>
                    <a:pt x="23273" y="147889"/>
                  </a:lnTo>
                  <a:lnTo>
                    <a:pt x="28066" y="137197"/>
                  </a:lnTo>
                  <a:lnTo>
                    <a:pt x="35940" y="130069"/>
                  </a:lnTo>
                  <a:lnTo>
                    <a:pt x="57168" y="122150"/>
                  </a:lnTo>
                  <a:lnTo>
                    <a:pt x="65870" y="123547"/>
                  </a:lnTo>
                  <a:lnTo>
                    <a:pt x="72841" y="127989"/>
                  </a:lnTo>
                  <a:lnTo>
                    <a:pt x="83707" y="142282"/>
                  </a:lnTo>
                  <a:lnTo>
                    <a:pt x="100822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578948" y="3395115"/>
              <a:ext cx="84750" cy="131932"/>
            </a:xfrm>
            <a:custGeom>
              <a:avLst/>
              <a:gdLst/>
              <a:ahLst/>
              <a:cxnLst/>
              <a:rect l="0" t="0" r="0" b="0"/>
              <a:pathLst>
                <a:path w="84750" h="131932">
                  <a:moveTo>
                    <a:pt x="74026" y="5589"/>
                  </a:moveTo>
                  <a:lnTo>
                    <a:pt x="57258" y="0"/>
                  </a:lnTo>
                  <a:lnTo>
                    <a:pt x="39667" y="376"/>
                  </a:lnTo>
                  <a:lnTo>
                    <a:pt x="30063" y="2114"/>
                  </a:lnTo>
                  <a:lnTo>
                    <a:pt x="13153" y="13403"/>
                  </a:lnTo>
                  <a:lnTo>
                    <a:pt x="5368" y="21327"/>
                  </a:lnTo>
                  <a:lnTo>
                    <a:pt x="1347" y="30119"/>
                  </a:lnTo>
                  <a:lnTo>
                    <a:pt x="0" y="49247"/>
                  </a:lnTo>
                  <a:lnTo>
                    <a:pt x="4788" y="55751"/>
                  </a:lnTo>
                  <a:lnTo>
                    <a:pt x="62565" y="77193"/>
                  </a:lnTo>
                  <a:lnTo>
                    <a:pt x="79070" y="88496"/>
                  </a:lnTo>
                  <a:lnTo>
                    <a:pt x="83238" y="95956"/>
                  </a:lnTo>
                  <a:lnTo>
                    <a:pt x="84749" y="113603"/>
                  </a:lnTo>
                  <a:lnTo>
                    <a:pt x="80005" y="119712"/>
                  </a:lnTo>
                  <a:lnTo>
                    <a:pt x="62255" y="126501"/>
                  </a:lnTo>
                  <a:lnTo>
                    <a:pt x="31912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3823" y="4098301"/>
            <a:ext cx="5012208" cy="734280"/>
            <a:chOff x="673823" y="4098301"/>
            <a:chExt cx="5012208" cy="734280"/>
          </a:xfrm>
        </p:grpSpPr>
        <p:sp>
          <p:nvSpPr>
            <p:cNvPr id="154" name="Freeform 153"/>
            <p:cNvSpPr/>
            <p:nvPr/>
          </p:nvSpPr>
          <p:spPr>
            <a:xfrm>
              <a:off x="673823" y="4224362"/>
              <a:ext cx="242157" cy="18623"/>
            </a:xfrm>
            <a:custGeom>
              <a:avLst/>
              <a:gdLst/>
              <a:ahLst/>
              <a:cxnLst/>
              <a:rect l="0" t="0" r="0" b="0"/>
              <a:pathLst>
                <a:path w="242157" h="18623">
                  <a:moveTo>
                    <a:pt x="242156" y="18622"/>
                  </a:moveTo>
                  <a:lnTo>
                    <a:pt x="187111" y="1834"/>
                  </a:lnTo>
                  <a:lnTo>
                    <a:pt x="149157" y="0"/>
                  </a:lnTo>
                  <a:lnTo>
                    <a:pt x="94411" y="6148"/>
                  </a:lnTo>
                  <a:lnTo>
                    <a:pt x="38537" y="7709"/>
                  </a:lnTo>
                  <a:lnTo>
                    <a:pt x="0" y="8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014869" y="4098301"/>
              <a:ext cx="195909" cy="371927"/>
            </a:xfrm>
            <a:custGeom>
              <a:avLst/>
              <a:gdLst/>
              <a:ahLst/>
              <a:cxnLst/>
              <a:rect l="0" t="0" r="0" b="0"/>
              <a:pathLst>
                <a:path w="195909" h="371927">
                  <a:moveTo>
                    <a:pt x="195908" y="60455"/>
                  </a:moveTo>
                  <a:lnTo>
                    <a:pt x="186332" y="36409"/>
                  </a:lnTo>
                  <a:lnTo>
                    <a:pt x="175664" y="22082"/>
                  </a:lnTo>
                  <a:lnTo>
                    <a:pt x="150915" y="6451"/>
                  </a:lnTo>
                  <a:lnTo>
                    <a:pt x="115766" y="0"/>
                  </a:lnTo>
                  <a:lnTo>
                    <a:pt x="92439" y="4730"/>
                  </a:lnTo>
                  <a:lnTo>
                    <a:pt x="71543" y="15801"/>
                  </a:lnTo>
                  <a:lnTo>
                    <a:pt x="46625" y="42935"/>
                  </a:lnTo>
                  <a:lnTo>
                    <a:pt x="15708" y="101417"/>
                  </a:lnTo>
                  <a:lnTo>
                    <a:pt x="999" y="154031"/>
                  </a:lnTo>
                  <a:lnTo>
                    <a:pt x="0" y="213297"/>
                  </a:lnTo>
                  <a:lnTo>
                    <a:pt x="10721" y="265081"/>
                  </a:lnTo>
                  <a:lnTo>
                    <a:pt x="30679" y="322885"/>
                  </a:lnTo>
                  <a:lnTo>
                    <a:pt x="56165" y="360038"/>
                  </a:lnTo>
                  <a:lnTo>
                    <a:pt x="76088" y="369078"/>
                  </a:lnTo>
                  <a:lnTo>
                    <a:pt x="100541" y="371926"/>
                  </a:lnTo>
                  <a:lnTo>
                    <a:pt x="154366" y="364222"/>
                  </a:lnTo>
                  <a:lnTo>
                    <a:pt x="177445" y="358070"/>
                  </a:lnTo>
                  <a:lnTo>
                    <a:pt x="195908" y="344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231249" y="4334967"/>
              <a:ext cx="161557" cy="157618"/>
            </a:xfrm>
            <a:custGeom>
              <a:avLst/>
              <a:gdLst/>
              <a:ahLst/>
              <a:cxnLst/>
              <a:rect l="0" t="0" r="0" b="0"/>
              <a:pathLst>
                <a:path w="161557" h="157618">
                  <a:moveTo>
                    <a:pt x="126927" y="13302"/>
                  </a:moveTo>
                  <a:lnTo>
                    <a:pt x="115748" y="2124"/>
                  </a:lnTo>
                  <a:lnTo>
                    <a:pt x="107776" y="0"/>
                  </a:lnTo>
                  <a:lnTo>
                    <a:pt x="75369" y="2602"/>
                  </a:lnTo>
                  <a:lnTo>
                    <a:pt x="44190" y="11951"/>
                  </a:lnTo>
                  <a:lnTo>
                    <a:pt x="27374" y="22840"/>
                  </a:lnTo>
                  <a:lnTo>
                    <a:pt x="4753" y="47714"/>
                  </a:lnTo>
                  <a:lnTo>
                    <a:pt x="1024" y="57300"/>
                  </a:lnTo>
                  <a:lnTo>
                    <a:pt x="0" y="77310"/>
                  </a:lnTo>
                  <a:lnTo>
                    <a:pt x="6001" y="108307"/>
                  </a:lnTo>
                  <a:lnTo>
                    <a:pt x="20777" y="134128"/>
                  </a:lnTo>
                  <a:lnTo>
                    <a:pt x="36465" y="146162"/>
                  </a:lnTo>
                  <a:lnTo>
                    <a:pt x="56306" y="154239"/>
                  </a:lnTo>
                  <a:lnTo>
                    <a:pt x="92614" y="157617"/>
                  </a:lnTo>
                  <a:lnTo>
                    <a:pt x="115186" y="154261"/>
                  </a:lnTo>
                  <a:lnTo>
                    <a:pt x="133797" y="142631"/>
                  </a:lnTo>
                  <a:lnTo>
                    <a:pt x="148697" y="124594"/>
                  </a:lnTo>
                  <a:lnTo>
                    <a:pt x="159219" y="100980"/>
                  </a:lnTo>
                  <a:lnTo>
                    <a:pt x="161556" y="78006"/>
                  </a:lnTo>
                  <a:lnTo>
                    <a:pt x="157525" y="57268"/>
                  </a:lnTo>
                  <a:lnTo>
                    <a:pt x="147935" y="40251"/>
                  </a:lnTo>
                  <a:lnTo>
                    <a:pt x="138993" y="31129"/>
                  </a:lnTo>
                  <a:lnTo>
                    <a:pt x="126927" y="23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442837" y="4325516"/>
              <a:ext cx="189081" cy="191210"/>
            </a:xfrm>
            <a:custGeom>
              <a:avLst/>
              <a:gdLst/>
              <a:ahLst/>
              <a:cxnLst/>
              <a:rect l="0" t="0" r="0" b="0"/>
              <a:pathLst>
                <a:path w="189081" h="191210">
                  <a:moveTo>
                    <a:pt x="10095" y="106981"/>
                  </a:moveTo>
                  <a:lnTo>
                    <a:pt x="10095" y="169456"/>
                  </a:lnTo>
                  <a:lnTo>
                    <a:pt x="2859" y="117877"/>
                  </a:lnTo>
                  <a:lnTo>
                    <a:pt x="217" y="64246"/>
                  </a:lnTo>
                  <a:lnTo>
                    <a:pt x="0" y="50415"/>
                  </a:lnTo>
                  <a:lnTo>
                    <a:pt x="3365" y="42364"/>
                  </a:lnTo>
                  <a:lnTo>
                    <a:pt x="9118" y="38167"/>
                  </a:lnTo>
                  <a:lnTo>
                    <a:pt x="16463" y="36539"/>
                  </a:lnTo>
                  <a:lnTo>
                    <a:pt x="23699" y="37792"/>
                  </a:lnTo>
                  <a:lnTo>
                    <a:pt x="37978" y="45425"/>
                  </a:lnTo>
                  <a:lnTo>
                    <a:pt x="49004" y="59736"/>
                  </a:lnTo>
                  <a:lnTo>
                    <a:pt x="56634" y="78964"/>
                  </a:lnTo>
                  <a:lnTo>
                    <a:pt x="60025" y="103108"/>
                  </a:lnTo>
                  <a:lnTo>
                    <a:pt x="59759" y="107908"/>
                  </a:lnTo>
                  <a:lnTo>
                    <a:pt x="58412" y="107599"/>
                  </a:lnTo>
                  <a:lnTo>
                    <a:pt x="56345" y="103884"/>
                  </a:lnTo>
                  <a:lnTo>
                    <a:pt x="59024" y="76298"/>
                  </a:lnTo>
                  <a:lnTo>
                    <a:pt x="71579" y="34629"/>
                  </a:lnTo>
                  <a:lnTo>
                    <a:pt x="82655" y="17893"/>
                  </a:lnTo>
                  <a:lnTo>
                    <a:pt x="98496" y="5775"/>
                  </a:lnTo>
                  <a:lnTo>
                    <a:pt x="107634" y="906"/>
                  </a:lnTo>
                  <a:lnTo>
                    <a:pt x="117235" y="0"/>
                  </a:lnTo>
                  <a:lnTo>
                    <a:pt x="137261" y="5232"/>
                  </a:lnTo>
                  <a:lnTo>
                    <a:pt x="154741" y="21595"/>
                  </a:lnTo>
                  <a:lnTo>
                    <a:pt x="179437" y="64638"/>
                  </a:lnTo>
                  <a:lnTo>
                    <a:pt x="187175" y="115341"/>
                  </a:lnTo>
                  <a:lnTo>
                    <a:pt x="188704" y="164178"/>
                  </a:lnTo>
                  <a:lnTo>
                    <a:pt x="189080" y="191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737202" y="4285118"/>
              <a:ext cx="91954" cy="483845"/>
            </a:xfrm>
            <a:custGeom>
              <a:avLst/>
              <a:gdLst/>
              <a:ahLst/>
              <a:cxnLst/>
              <a:rect l="0" t="0" r="0" b="0"/>
              <a:pathLst>
                <a:path w="91954" h="483845">
                  <a:moveTo>
                    <a:pt x="0" y="115793"/>
                  </a:moveTo>
                  <a:lnTo>
                    <a:pt x="5589" y="174410"/>
                  </a:lnTo>
                  <a:lnTo>
                    <a:pt x="10722" y="235820"/>
                  </a:lnTo>
                  <a:lnTo>
                    <a:pt x="18669" y="297343"/>
                  </a:lnTo>
                  <a:lnTo>
                    <a:pt x="26174" y="354296"/>
                  </a:lnTo>
                  <a:lnTo>
                    <a:pt x="30516" y="414983"/>
                  </a:lnTo>
                  <a:lnTo>
                    <a:pt x="34493" y="470124"/>
                  </a:lnTo>
                  <a:lnTo>
                    <a:pt x="37034" y="481865"/>
                  </a:lnTo>
                  <a:lnTo>
                    <a:pt x="38727" y="483844"/>
                  </a:lnTo>
                  <a:lnTo>
                    <a:pt x="40608" y="470444"/>
                  </a:lnTo>
                  <a:lnTo>
                    <a:pt x="34581" y="421418"/>
                  </a:lnTo>
                  <a:lnTo>
                    <a:pt x="29057" y="359741"/>
                  </a:lnTo>
                  <a:lnTo>
                    <a:pt x="17048" y="296562"/>
                  </a:lnTo>
                  <a:lnTo>
                    <a:pt x="12460" y="245134"/>
                  </a:lnTo>
                  <a:lnTo>
                    <a:pt x="9740" y="183759"/>
                  </a:lnTo>
                  <a:lnTo>
                    <a:pt x="2270" y="126576"/>
                  </a:lnTo>
                  <a:lnTo>
                    <a:pt x="448" y="70220"/>
                  </a:lnTo>
                  <a:lnTo>
                    <a:pt x="5722" y="33660"/>
                  </a:lnTo>
                  <a:lnTo>
                    <a:pt x="20282" y="6190"/>
                  </a:lnTo>
                  <a:lnTo>
                    <a:pt x="27560" y="1780"/>
                  </a:lnTo>
                  <a:lnTo>
                    <a:pt x="45004" y="0"/>
                  </a:lnTo>
                  <a:lnTo>
                    <a:pt x="53399" y="3503"/>
                  </a:lnTo>
                  <a:lnTo>
                    <a:pt x="68966" y="16754"/>
                  </a:lnTo>
                  <a:lnTo>
                    <a:pt x="85295" y="49534"/>
                  </a:lnTo>
                  <a:lnTo>
                    <a:pt x="91953" y="88882"/>
                  </a:lnTo>
                  <a:lnTo>
                    <a:pt x="87271" y="110072"/>
                  </a:lnTo>
                  <a:lnTo>
                    <a:pt x="82747" y="118998"/>
                  </a:lnTo>
                  <a:lnTo>
                    <a:pt x="75052" y="124949"/>
                  </a:lnTo>
                  <a:lnTo>
                    <a:pt x="31585" y="1368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868927" y="4305053"/>
              <a:ext cx="142017" cy="148502"/>
            </a:xfrm>
            <a:custGeom>
              <a:avLst/>
              <a:gdLst/>
              <a:ahLst/>
              <a:cxnLst/>
              <a:rect l="0" t="0" r="0" b="0"/>
              <a:pathLst>
                <a:path w="142017" h="148502">
                  <a:moveTo>
                    <a:pt x="110430" y="64273"/>
                  </a:moveTo>
                  <a:lnTo>
                    <a:pt x="95776" y="20310"/>
                  </a:lnTo>
                  <a:lnTo>
                    <a:pt x="82860" y="6520"/>
                  </a:lnTo>
                  <a:lnTo>
                    <a:pt x="74503" y="1204"/>
                  </a:lnTo>
                  <a:lnTo>
                    <a:pt x="65421" y="0"/>
                  </a:lnTo>
                  <a:lnTo>
                    <a:pt x="45973" y="4902"/>
                  </a:lnTo>
                  <a:lnTo>
                    <a:pt x="20882" y="20815"/>
                  </a:lnTo>
                  <a:lnTo>
                    <a:pt x="12139" y="39889"/>
                  </a:lnTo>
                  <a:lnTo>
                    <a:pt x="0" y="95420"/>
                  </a:lnTo>
                  <a:lnTo>
                    <a:pt x="2079" y="116721"/>
                  </a:lnTo>
                  <a:lnTo>
                    <a:pt x="10021" y="134767"/>
                  </a:lnTo>
                  <a:lnTo>
                    <a:pt x="15415" y="142854"/>
                  </a:lnTo>
                  <a:lnTo>
                    <a:pt x="22520" y="145906"/>
                  </a:lnTo>
                  <a:lnTo>
                    <a:pt x="30767" y="145601"/>
                  </a:lnTo>
                  <a:lnTo>
                    <a:pt x="39774" y="143058"/>
                  </a:lnTo>
                  <a:lnTo>
                    <a:pt x="56021" y="130874"/>
                  </a:lnTo>
                  <a:lnTo>
                    <a:pt x="63629" y="122712"/>
                  </a:lnTo>
                  <a:lnTo>
                    <a:pt x="72082" y="101164"/>
                  </a:lnTo>
                  <a:lnTo>
                    <a:pt x="74336" y="88867"/>
                  </a:lnTo>
                  <a:lnTo>
                    <a:pt x="78179" y="84179"/>
                  </a:lnTo>
                  <a:lnTo>
                    <a:pt x="83080" y="84562"/>
                  </a:lnTo>
                  <a:lnTo>
                    <a:pt x="94765" y="94348"/>
                  </a:lnTo>
                  <a:lnTo>
                    <a:pt x="142016" y="148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053057" y="4285098"/>
              <a:ext cx="42115" cy="156365"/>
            </a:xfrm>
            <a:custGeom>
              <a:avLst/>
              <a:gdLst/>
              <a:ahLst/>
              <a:cxnLst/>
              <a:rect l="0" t="0" r="0" b="0"/>
              <a:pathLst>
                <a:path w="42115" h="156365">
                  <a:moveTo>
                    <a:pt x="0" y="63171"/>
                  </a:moveTo>
                  <a:lnTo>
                    <a:pt x="17958" y="125452"/>
                  </a:lnTo>
                  <a:lnTo>
                    <a:pt x="24749" y="152073"/>
                  </a:lnTo>
                  <a:lnTo>
                    <a:pt x="27027" y="156364"/>
                  </a:lnTo>
                  <a:lnTo>
                    <a:pt x="28546" y="154545"/>
                  </a:lnTo>
                  <a:lnTo>
                    <a:pt x="29559" y="148654"/>
                  </a:lnTo>
                  <a:lnTo>
                    <a:pt x="19866" y="92611"/>
                  </a:lnTo>
                  <a:lnTo>
                    <a:pt x="12373" y="38181"/>
                  </a:lnTo>
                  <a:lnTo>
                    <a:pt x="15267" y="27794"/>
                  </a:lnTo>
                  <a:lnTo>
                    <a:pt x="20707" y="19699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189927" y="4337741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189927" y="4221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253098" y="4330960"/>
              <a:ext cx="115814" cy="155965"/>
            </a:xfrm>
            <a:custGeom>
              <a:avLst/>
              <a:gdLst/>
              <a:ahLst/>
              <a:cxnLst/>
              <a:rect l="0" t="0" r="0" b="0"/>
              <a:pathLst>
                <a:path w="115814" h="155965">
                  <a:moveTo>
                    <a:pt x="0" y="17309"/>
                  </a:moveTo>
                  <a:lnTo>
                    <a:pt x="11453" y="66240"/>
                  </a:lnTo>
                  <a:lnTo>
                    <a:pt x="24749" y="119781"/>
                  </a:lnTo>
                  <a:lnTo>
                    <a:pt x="36301" y="155964"/>
                  </a:lnTo>
                  <a:lnTo>
                    <a:pt x="24918" y="102122"/>
                  </a:lnTo>
                  <a:lnTo>
                    <a:pt x="21820" y="48317"/>
                  </a:lnTo>
                  <a:lnTo>
                    <a:pt x="23736" y="22902"/>
                  </a:lnTo>
                  <a:lnTo>
                    <a:pt x="32386" y="3807"/>
                  </a:lnTo>
                  <a:lnTo>
                    <a:pt x="37968" y="119"/>
                  </a:lnTo>
                  <a:lnTo>
                    <a:pt x="44030" y="0"/>
                  </a:lnTo>
                  <a:lnTo>
                    <a:pt x="50410" y="2260"/>
                  </a:lnTo>
                  <a:lnTo>
                    <a:pt x="70568" y="22209"/>
                  </a:lnTo>
                  <a:lnTo>
                    <a:pt x="97683" y="80910"/>
                  </a:lnTo>
                  <a:lnTo>
                    <a:pt x="115813" y="133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337326" y="4308635"/>
              <a:ext cx="207134" cy="396225"/>
            </a:xfrm>
            <a:custGeom>
              <a:avLst/>
              <a:gdLst/>
              <a:ahLst/>
              <a:cxnLst/>
              <a:rect l="0" t="0" r="0" b="0"/>
              <a:pathLst>
                <a:path w="207134" h="396225">
                  <a:moveTo>
                    <a:pt x="189513" y="81748"/>
                  </a:moveTo>
                  <a:lnTo>
                    <a:pt x="174941" y="39056"/>
                  </a:lnTo>
                  <a:lnTo>
                    <a:pt x="161979" y="19490"/>
                  </a:lnTo>
                  <a:lnTo>
                    <a:pt x="144520" y="2995"/>
                  </a:lnTo>
                  <a:lnTo>
                    <a:pt x="134951" y="0"/>
                  </a:lnTo>
                  <a:lnTo>
                    <a:pt x="114960" y="2912"/>
                  </a:lnTo>
                  <a:lnTo>
                    <a:pt x="108226" y="10473"/>
                  </a:lnTo>
                  <a:lnTo>
                    <a:pt x="100743" y="34473"/>
                  </a:lnTo>
                  <a:lnTo>
                    <a:pt x="97109" y="87964"/>
                  </a:lnTo>
                  <a:lnTo>
                    <a:pt x="100871" y="111417"/>
                  </a:lnTo>
                  <a:lnTo>
                    <a:pt x="105852" y="116735"/>
                  </a:lnTo>
                  <a:lnTo>
                    <a:pt x="112682" y="117941"/>
                  </a:lnTo>
                  <a:lnTo>
                    <a:pt x="128460" y="113042"/>
                  </a:lnTo>
                  <a:lnTo>
                    <a:pt x="143271" y="103065"/>
                  </a:lnTo>
                  <a:lnTo>
                    <a:pt x="148156" y="94790"/>
                  </a:lnTo>
                  <a:lnTo>
                    <a:pt x="153585" y="73116"/>
                  </a:lnTo>
                  <a:lnTo>
                    <a:pt x="156202" y="70145"/>
                  </a:lnTo>
                  <a:lnTo>
                    <a:pt x="159117" y="72842"/>
                  </a:lnTo>
                  <a:lnTo>
                    <a:pt x="179089" y="131168"/>
                  </a:lnTo>
                  <a:lnTo>
                    <a:pt x="193043" y="189906"/>
                  </a:lnTo>
                  <a:lnTo>
                    <a:pt x="197968" y="238057"/>
                  </a:lnTo>
                  <a:lnTo>
                    <a:pt x="206867" y="298324"/>
                  </a:lnTo>
                  <a:lnTo>
                    <a:pt x="207133" y="339981"/>
                  </a:lnTo>
                  <a:lnTo>
                    <a:pt x="198904" y="363804"/>
                  </a:lnTo>
                  <a:lnTo>
                    <a:pt x="191094" y="371561"/>
                  </a:lnTo>
                  <a:lnTo>
                    <a:pt x="137310" y="390621"/>
                  </a:lnTo>
                  <a:lnTo>
                    <a:pt x="78032" y="396224"/>
                  </a:lnTo>
                  <a:lnTo>
                    <a:pt x="22476" y="394211"/>
                  </a:lnTo>
                  <a:lnTo>
                    <a:pt x="0" y="387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721094" y="4264041"/>
              <a:ext cx="111072" cy="137969"/>
            </a:xfrm>
            <a:custGeom>
              <a:avLst/>
              <a:gdLst/>
              <a:ahLst/>
              <a:cxnLst/>
              <a:rect l="0" t="0" r="0" b="0"/>
              <a:pathLst>
                <a:path w="111072" h="137969">
                  <a:moveTo>
                    <a:pt x="68957" y="0"/>
                  </a:moveTo>
                  <a:lnTo>
                    <a:pt x="78022" y="58617"/>
                  </a:lnTo>
                  <a:lnTo>
                    <a:pt x="80367" y="111621"/>
                  </a:lnTo>
                  <a:lnTo>
                    <a:pt x="84947" y="135007"/>
                  </a:lnTo>
                  <a:lnTo>
                    <a:pt x="86636" y="137968"/>
                  </a:lnTo>
                  <a:lnTo>
                    <a:pt x="87762" y="135263"/>
                  </a:lnTo>
                  <a:lnTo>
                    <a:pt x="88513" y="128780"/>
                  </a:lnTo>
                  <a:lnTo>
                    <a:pt x="83108" y="112217"/>
                  </a:lnTo>
                  <a:lnTo>
                    <a:pt x="60574" y="78578"/>
                  </a:lnTo>
                  <a:lnTo>
                    <a:pt x="34888" y="62147"/>
                  </a:lnTo>
                  <a:lnTo>
                    <a:pt x="5051" y="49870"/>
                  </a:lnTo>
                  <a:lnTo>
                    <a:pt x="617" y="49624"/>
                  </a:lnTo>
                  <a:lnTo>
                    <a:pt x="0" y="51800"/>
                  </a:lnTo>
                  <a:lnTo>
                    <a:pt x="1929" y="55591"/>
                  </a:lnTo>
                  <a:lnTo>
                    <a:pt x="21411" y="72103"/>
                  </a:lnTo>
                  <a:lnTo>
                    <a:pt x="30241" y="74975"/>
                  </a:lnTo>
                  <a:lnTo>
                    <a:pt x="49410" y="75046"/>
                  </a:lnTo>
                  <a:lnTo>
                    <a:pt x="111071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954322" y="4264041"/>
              <a:ext cx="218646" cy="260335"/>
            </a:xfrm>
            <a:custGeom>
              <a:avLst/>
              <a:gdLst/>
              <a:ahLst/>
              <a:cxnLst/>
              <a:rect l="0" t="0" r="0" b="0"/>
              <a:pathLst>
                <a:path w="218646" h="260335">
                  <a:moveTo>
                    <a:pt x="119999" y="0"/>
                  </a:moveTo>
                  <a:lnTo>
                    <a:pt x="97642" y="0"/>
                  </a:lnTo>
                  <a:lnTo>
                    <a:pt x="66971" y="11179"/>
                  </a:lnTo>
                  <a:lnTo>
                    <a:pt x="41246" y="29308"/>
                  </a:lnTo>
                  <a:lnTo>
                    <a:pt x="24395" y="55088"/>
                  </a:lnTo>
                  <a:lnTo>
                    <a:pt x="910" y="116028"/>
                  </a:lnTo>
                  <a:lnTo>
                    <a:pt x="0" y="136966"/>
                  </a:lnTo>
                  <a:lnTo>
                    <a:pt x="15271" y="200050"/>
                  </a:lnTo>
                  <a:lnTo>
                    <a:pt x="23150" y="219932"/>
                  </a:lnTo>
                  <a:lnTo>
                    <a:pt x="34451" y="236568"/>
                  </a:lnTo>
                  <a:lnTo>
                    <a:pt x="50392" y="248641"/>
                  </a:lnTo>
                  <a:lnTo>
                    <a:pt x="70345" y="256736"/>
                  </a:lnTo>
                  <a:lnTo>
                    <a:pt x="94811" y="260334"/>
                  </a:lnTo>
                  <a:lnTo>
                    <a:pt x="105547" y="257784"/>
                  </a:lnTo>
                  <a:lnTo>
                    <a:pt x="168913" y="210339"/>
                  </a:lnTo>
                  <a:lnTo>
                    <a:pt x="193893" y="185805"/>
                  </a:lnTo>
                  <a:lnTo>
                    <a:pt x="217366" y="136383"/>
                  </a:lnTo>
                  <a:lnTo>
                    <a:pt x="218645" y="115597"/>
                  </a:lnTo>
                  <a:lnTo>
                    <a:pt x="209934" y="73657"/>
                  </a:lnTo>
                  <a:lnTo>
                    <a:pt x="194740" y="47691"/>
                  </a:lnTo>
                  <a:lnTo>
                    <a:pt x="178953" y="35624"/>
                  </a:lnTo>
                  <a:lnTo>
                    <a:pt x="15158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232248" y="4369326"/>
              <a:ext cx="52644" cy="121517"/>
            </a:xfrm>
            <a:custGeom>
              <a:avLst/>
              <a:gdLst/>
              <a:ahLst/>
              <a:cxnLst/>
              <a:rect l="0" t="0" r="0" b="0"/>
              <a:pathLst>
                <a:path w="52644" h="121517">
                  <a:moveTo>
                    <a:pt x="0" y="42114"/>
                  </a:moveTo>
                  <a:lnTo>
                    <a:pt x="17959" y="95989"/>
                  </a:lnTo>
                  <a:lnTo>
                    <a:pt x="24750" y="116361"/>
                  </a:lnTo>
                  <a:lnTo>
                    <a:pt x="24689" y="120858"/>
                  </a:lnTo>
                  <a:lnTo>
                    <a:pt x="22308" y="121516"/>
                  </a:lnTo>
                  <a:lnTo>
                    <a:pt x="18382" y="119615"/>
                  </a:lnTo>
                  <a:lnTo>
                    <a:pt x="14019" y="105025"/>
                  </a:lnTo>
                  <a:lnTo>
                    <a:pt x="6093" y="53778"/>
                  </a:lnTo>
                  <a:lnTo>
                    <a:pt x="12847" y="37160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351093" y="4200870"/>
              <a:ext cx="119738" cy="314452"/>
            </a:xfrm>
            <a:custGeom>
              <a:avLst/>
              <a:gdLst/>
              <a:ahLst/>
              <a:cxnLst/>
              <a:rect l="0" t="0" r="0" b="0"/>
              <a:pathLst>
                <a:path w="119738" h="314452">
                  <a:moveTo>
                    <a:pt x="81197" y="178985"/>
                  </a:moveTo>
                  <a:lnTo>
                    <a:pt x="70018" y="167806"/>
                  </a:lnTo>
                  <a:lnTo>
                    <a:pt x="63216" y="165684"/>
                  </a:lnTo>
                  <a:lnTo>
                    <a:pt x="46299" y="166444"/>
                  </a:lnTo>
                  <a:lnTo>
                    <a:pt x="30202" y="173801"/>
                  </a:lnTo>
                  <a:lnTo>
                    <a:pt x="22634" y="179039"/>
                  </a:lnTo>
                  <a:lnTo>
                    <a:pt x="11105" y="194216"/>
                  </a:lnTo>
                  <a:lnTo>
                    <a:pt x="3252" y="213830"/>
                  </a:lnTo>
                  <a:lnTo>
                    <a:pt x="0" y="250011"/>
                  </a:lnTo>
                  <a:lnTo>
                    <a:pt x="7096" y="283477"/>
                  </a:lnTo>
                  <a:lnTo>
                    <a:pt x="17457" y="304975"/>
                  </a:lnTo>
                  <a:lnTo>
                    <a:pt x="24666" y="310941"/>
                  </a:lnTo>
                  <a:lnTo>
                    <a:pt x="32981" y="313749"/>
                  </a:lnTo>
                  <a:lnTo>
                    <a:pt x="42034" y="314451"/>
                  </a:lnTo>
                  <a:lnTo>
                    <a:pt x="50409" y="311410"/>
                  </a:lnTo>
                  <a:lnTo>
                    <a:pt x="65953" y="298672"/>
                  </a:lnTo>
                  <a:lnTo>
                    <a:pt x="82269" y="271769"/>
                  </a:lnTo>
                  <a:lnTo>
                    <a:pt x="105053" y="217719"/>
                  </a:lnTo>
                  <a:lnTo>
                    <a:pt x="115196" y="190351"/>
                  </a:lnTo>
                  <a:lnTo>
                    <a:pt x="119737" y="143228"/>
                  </a:lnTo>
                  <a:lnTo>
                    <a:pt x="114502" y="84791"/>
                  </a:lnTo>
                  <a:lnTo>
                    <a:pt x="111207" y="57572"/>
                  </a:lnTo>
                  <a:lnTo>
                    <a:pt x="917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432940" y="4190342"/>
              <a:ext cx="41465" cy="315856"/>
            </a:xfrm>
            <a:custGeom>
              <a:avLst/>
              <a:gdLst/>
              <a:ahLst/>
              <a:cxnLst/>
              <a:rect l="0" t="0" r="0" b="0"/>
              <a:pathLst>
                <a:path w="41465" h="315856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5067" y="145880"/>
                  </a:lnTo>
                  <a:lnTo>
                    <a:pt x="10098" y="204897"/>
                  </a:lnTo>
                  <a:lnTo>
                    <a:pt x="24407" y="262465"/>
                  </a:lnTo>
                  <a:lnTo>
                    <a:pt x="4146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510298" y="4367334"/>
              <a:ext cx="112318" cy="170449"/>
            </a:xfrm>
            <a:custGeom>
              <a:avLst/>
              <a:gdLst/>
              <a:ahLst/>
              <a:cxnLst/>
              <a:rect l="0" t="0" r="0" b="0"/>
              <a:pathLst>
                <a:path w="112318" h="170449">
                  <a:moveTo>
                    <a:pt x="37805" y="65163"/>
                  </a:moveTo>
                  <a:lnTo>
                    <a:pt x="80497" y="62044"/>
                  </a:lnTo>
                  <a:lnTo>
                    <a:pt x="90833" y="59574"/>
                  </a:lnTo>
                  <a:lnTo>
                    <a:pt x="98893" y="54418"/>
                  </a:lnTo>
                  <a:lnTo>
                    <a:pt x="110969" y="39331"/>
                  </a:lnTo>
                  <a:lnTo>
                    <a:pt x="112317" y="31564"/>
                  </a:lnTo>
                  <a:lnTo>
                    <a:pt x="110877" y="24046"/>
                  </a:lnTo>
                  <a:lnTo>
                    <a:pt x="107576" y="16695"/>
                  </a:lnTo>
                  <a:lnTo>
                    <a:pt x="94551" y="5408"/>
                  </a:lnTo>
                  <a:lnTo>
                    <a:pt x="86164" y="759"/>
                  </a:lnTo>
                  <a:lnTo>
                    <a:pt x="77064" y="0"/>
                  </a:lnTo>
                  <a:lnTo>
                    <a:pt x="57593" y="5397"/>
                  </a:lnTo>
                  <a:lnTo>
                    <a:pt x="32490" y="21588"/>
                  </a:lnTo>
                  <a:lnTo>
                    <a:pt x="10234" y="46793"/>
                  </a:lnTo>
                  <a:lnTo>
                    <a:pt x="2155" y="69477"/>
                  </a:lnTo>
                  <a:lnTo>
                    <a:pt x="0" y="82077"/>
                  </a:lnTo>
                  <a:lnTo>
                    <a:pt x="3846" y="105436"/>
                  </a:lnTo>
                  <a:lnTo>
                    <a:pt x="19164" y="135197"/>
                  </a:lnTo>
                  <a:lnTo>
                    <a:pt x="33030" y="150101"/>
                  </a:lnTo>
                  <a:lnTo>
                    <a:pt x="69391" y="170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682220" y="4390383"/>
              <a:ext cx="65926" cy="122873"/>
            </a:xfrm>
            <a:custGeom>
              <a:avLst/>
              <a:gdLst/>
              <a:ahLst/>
              <a:cxnLst/>
              <a:rect l="0" t="0" r="0" b="0"/>
              <a:pathLst>
                <a:path w="65926" h="122873">
                  <a:moveTo>
                    <a:pt x="2754" y="73699"/>
                  </a:moveTo>
                  <a:lnTo>
                    <a:pt x="2754" y="96056"/>
                  </a:lnTo>
                  <a:lnTo>
                    <a:pt x="8993" y="113272"/>
                  </a:lnTo>
                  <a:lnTo>
                    <a:pt x="13932" y="121138"/>
                  </a:lnTo>
                  <a:lnTo>
                    <a:pt x="16055" y="122872"/>
                  </a:lnTo>
                  <a:lnTo>
                    <a:pt x="16301" y="120519"/>
                  </a:lnTo>
                  <a:lnTo>
                    <a:pt x="12284" y="108547"/>
                  </a:lnTo>
                  <a:lnTo>
                    <a:pt x="2700" y="91527"/>
                  </a:lnTo>
                  <a:lnTo>
                    <a:pt x="0" y="72264"/>
                  </a:lnTo>
                  <a:lnTo>
                    <a:pt x="918" y="62214"/>
                  </a:lnTo>
                  <a:lnTo>
                    <a:pt x="8177" y="44808"/>
                  </a:lnTo>
                  <a:lnTo>
                    <a:pt x="13388" y="36891"/>
                  </a:lnTo>
                  <a:lnTo>
                    <a:pt x="28537" y="24975"/>
                  </a:lnTo>
                  <a:lnTo>
                    <a:pt x="659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21844" y="4443026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4655" y="58616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800787" y="434826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895544" y="4396310"/>
              <a:ext cx="115814" cy="155619"/>
            </a:xfrm>
            <a:custGeom>
              <a:avLst/>
              <a:gdLst/>
              <a:ahLst/>
              <a:cxnLst/>
              <a:rect l="0" t="0" r="0" b="0"/>
              <a:pathLst>
                <a:path w="115814" h="155619">
                  <a:moveTo>
                    <a:pt x="0" y="46716"/>
                  </a:moveTo>
                  <a:lnTo>
                    <a:pt x="17958" y="100591"/>
                  </a:lnTo>
                  <a:lnTo>
                    <a:pt x="36300" y="155618"/>
                  </a:lnTo>
                  <a:lnTo>
                    <a:pt x="33502" y="142544"/>
                  </a:lnTo>
                  <a:lnTo>
                    <a:pt x="31838" y="83613"/>
                  </a:lnTo>
                  <a:lnTo>
                    <a:pt x="32805" y="30000"/>
                  </a:lnTo>
                  <a:lnTo>
                    <a:pt x="37196" y="6531"/>
                  </a:lnTo>
                  <a:lnTo>
                    <a:pt x="42345" y="1209"/>
                  </a:lnTo>
                  <a:lnTo>
                    <a:pt x="49287" y="0"/>
                  </a:lnTo>
                  <a:lnTo>
                    <a:pt x="65189" y="4896"/>
                  </a:lnTo>
                  <a:lnTo>
                    <a:pt x="80055" y="14871"/>
                  </a:lnTo>
                  <a:lnTo>
                    <a:pt x="91342" y="30223"/>
                  </a:lnTo>
                  <a:lnTo>
                    <a:pt x="104273" y="64836"/>
                  </a:lnTo>
                  <a:lnTo>
                    <a:pt x="113534" y="123344"/>
                  </a:lnTo>
                  <a:lnTo>
                    <a:pt x="115813" y="152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037103" y="4440081"/>
              <a:ext cx="140596" cy="392500"/>
            </a:xfrm>
            <a:custGeom>
              <a:avLst/>
              <a:gdLst/>
              <a:ahLst/>
              <a:cxnLst/>
              <a:rect l="0" t="0" r="0" b="0"/>
              <a:pathLst>
                <a:path w="140596" h="392500">
                  <a:moveTo>
                    <a:pt x="100596" y="24001"/>
                  </a:moveTo>
                  <a:lnTo>
                    <a:pt x="82615" y="8361"/>
                  </a:lnTo>
                  <a:lnTo>
                    <a:pt x="65698" y="282"/>
                  </a:lnTo>
                  <a:lnTo>
                    <a:pt x="56274" y="0"/>
                  </a:lnTo>
                  <a:lnTo>
                    <a:pt x="36444" y="5925"/>
                  </a:lnTo>
                  <a:lnTo>
                    <a:pt x="19051" y="19477"/>
                  </a:lnTo>
                  <a:lnTo>
                    <a:pt x="11138" y="28004"/>
                  </a:lnTo>
                  <a:lnTo>
                    <a:pt x="2345" y="49957"/>
                  </a:lnTo>
                  <a:lnTo>
                    <a:pt x="0" y="62362"/>
                  </a:lnTo>
                  <a:lnTo>
                    <a:pt x="3634" y="82385"/>
                  </a:lnTo>
                  <a:lnTo>
                    <a:pt x="7879" y="91000"/>
                  </a:lnTo>
                  <a:lnTo>
                    <a:pt x="21954" y="103692"/>
                  </a:lnTo>
                  <a:lnTo>
                    <a:pt x="30620" y="108714"/>
                  </a:lnTo>
                  <a:lnTo>
                    <a:pt x="38738" y="109722"/>
                  </a:lnTo>
                  <a:lnTo>
                    <a:pt x="53996" y="104604"/>
                  </a:lnTo>
                  <a:lnTo>
                    <a:pt x="65457" y="91411"/>
                  </a:lnTo>
                  <a:lnTo>
                    <a:pt x="70151" y="82979"/>
                  </a:lnTo>
                  <a:lnTo>
                    <a:pt x="73280" y="82037"/>
                  </a:lnTo>
                  <a:lnTo>
                    <a:pt x="75366" y="86088"/>
                  </a:lnTo>
                  <a:lnTo>
                    <a:pt x="93745" y="143764"/>
                  </a:lnTo>
                  <a:lnTo>
                    <a:pt x="117241" y="203289"/>
                  </a:lnTo>
                  <a:lnTo>
                    <a:pt x="135572" y="264579"/>
                  </a:lnTo>
                  <a:lnTo>
                    <a:pt x="140595" y="302864"/>
                  </a:lnTo>
                  <a:lnTo>
                    <a:pt x="135531" y="326925"/>
                  </a:lnTo>
                  <a:lnTo>
                    <a:pt x="130905" y="338254"/>
                  </a:lnTo>
                  <a:lnTo>
                    <a:pt x="116407" y="353962"/>
                  </a:lnTo>
                  <a:lnTo>
                    <a:pt x="68320" y="377546"/>
                  </a:lnTo>
                  <a:lnTo>
                    <a:pt x="5840" y="3924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344705" y="4279351"/>
              <a:ext cx="211382" cy="262539"/>
            </a:xfrm>
            <a:custGeom>
              <a:avLst/>
              <a:gdLst/>
              <a:ahLst/>
              <a:cxnLst/>
              <a:rect l="0" t="0" r="0" b="0"/>
              <a:pathLst>
                <a:path w="211382" h="262539">
                  <a:moveTo>
                    <a:pt x="35150" y="237374"/>
                  </a:moveTo>
                  <a:lnTo>
                    <a:pt x="35150" y="188443"/>
                  </a:lnTo>
                  <a:lnTo>
                    <a:pt x="29560" y="134902"/>
                  </a:lnTo>
                  <a:lnTo>
                    <a:pt x="13819" y="79817"/>
                  </a:lnTo>
                  <a:lnTo>
                    <a:pt x="0" y="37406"/>
                  </a:lnTo>
                  <a:lnTo>
                    <a:pt x="18" y="28023"/>
                  </a:lnTo>
                  <a:lnTo>
                    <a:pt x="6278" y="11358"/>
                  </a:lnTo>
                  <a:lnTo>
                    <a:pt x="13562" y="5978"/>
                  </a:lnTo>
                  <a:lnTo>
                    <a:pt x="34134" y="0"/>
                  </a:lnTo>
                  <a:lnTo>
                    <a:pt x="72023" y="2225"/>
                  </a:lnTo>
                  <a:lnTo>
                    <a:pt x="118343" y="21862"/>
                  </a:lnTo>
                  <a:lnTo>
                    <a:pt x="166294" y="55153"/>
                  </a:lnTo>
                  <a:lnTo>
                    <a:pt x="188911" y="81608"/>
                  </a:lnTo>
                  <a:lnTo>
                    <a:pt x="204841" y="122851"/>
                  </a:lnTo>
                  <a:lnTo>
                    <a:pt x="211381" y="166527"/>
                  </a:lnTo>
                  <a:lnTo>
                    <a:pt x="206671" y="191848"/>
                  </a:lnTo>
                  <a:lnTo>
                    <a:pt x="195609" y="213631"/>
                  </a:lnTo>
                  <a:lnTo>
                    <a:pt x="178995" y="231111"/>
                  </a:lnTo>
                  <a:lnTo>
                    <a:pt x="144321" y="248516"/>
                  </a:lnTo>
                  <a:lnTo>
                    <a:pt x="91853" y="262538"/>
                  </a:lnTo>
                  <a:lnTo>
                    <a:pt x="49600" y="259589"/>
                  </a:lnTo>
                  <a:lnTo>
                    <a:pt x="24621" y="258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564646" y="4406287"/>
              <a:ext cx="128327" cy="175513"/>
            </a:xfrm>
            <a:custGeom>
              <a:avLst/>
              <a:gdLst/>
              <a:ahLst/>
              <a:cxnLst/>
              <a:rect l="0" t="0" r="0" b="0"/>
              <a:pathLst>
                <a:path w="128327" h="175513">
                  <a:moveTo>
                    <a:pt x="15250" y="47267"/>
                  </a:moveTo>
                  <a:lnTo>
                    <a:pt x="52728" y="55600"/>
                  </a:lnTo>
                  <a:lnTo>
                    <a:pt x="87576" y="54026"/>
                  </a:lnTo>
                  <a:lnTo>
                    <a:pt x="108226" y="47931"/>
                  </a:lnTo>
                  <a:lnTo>
                    <a:pt x="125203" y="37424"/>
                  </a:lnTo>
                  <a:lnTo>
                    <a:pt x="128326" y="30177"/>
                  </a:lnTo>
                  <a:lnTo>
                    <a:pt x="128069" y="21835"/>
                  </a:lnTo>
                  <a:lnTo>
                    <a:pt x="125558" y="12765"/>
                  </a:lnTo>
                  <a:lnTo>
                    <a:pt x="119204" y="6718"/>
                  </a:lnTo>
                  <a:lnTo>
                    <a:pt x="99666" y="0"/>
                  </a:lnTo>
                  <a:lnTo>
                    <a:pt x="67948" y="1806"/>
                  </a:lnTo>
                  <a:lnTo>
                    <a:pt x="49980" y="9905"/>
                  </a:lnTo>
                  <a:lnTo>
                    <a:pt x="13791" y="34167"/>
                  </a:lnTo>
                  <a:lnTo>
                    <a:pt x="7259" y="43213"/>
                  </a:lnTo>
                  <a:lnTo>
                    <a:pt x="0" y="65743"/>
                  </a:lnTo>
                  <a:lnTo>
                    <a:pt x="1503" y="104734"/>
                  </a:lnTo>
                  <a:lnTo>
                    <a:pt x="9530" y="125841"/>
                  </a:lnTo>
                  <a:lnTo>
                    <a:pt x="22067" y="143020"/>
                  </a:lnTo>
                  <a:lnTo>
                    <a:pt x="48855" y="164675"/>
                  </a:lnTo>
                  <a:lnTo>
                    <a:pt x="68790" y="174708"/>
                  </a:lnTo>
                  <a:lnTo>
                    <a:pt x="79020" y="175512"/>
                  </a:lnTo>
                  <a:lnTo>
                    <a:pt x="120535" y="163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755546" y="4390383"/>
              <a:ext cx="87564" cy="157929"/>
            </a:xfrm>
            <a:custGeom>
              <a:avLst/>
              <a:gdLst/>
              <a:ahLst/>
              <a:cxnLst/>
              <a:rect l="0" t="0" r="0" b="0"/>
              <a:pathLst>
                <a:path w="87564" h="157929">
                  <a:moveTo>
                    <a:pt x="55977" y="0"/>
                  </a:moveTo>
                  <a:lnTo>
                    <a:pt x="31930" y="9575"/>
                  </a:lnTo>
                  <a:lnTo>
                    <a:pt x="17604" y="20243"/>
                  </a:lnTo>
                  <a:lnTo>
                    <a:pt x="1973" y="44993"/>
                  </a:lnTo>
                  <a:lnTo>
                    <a:pt x="0" y="64450"/>
                  </a:lnTo>
                  <a:lnTo>
                    <a:pt x="8265" y="105538"/>
                  </a:lnTo>
                  <a:lnTo>
                    <a:pt x="23383" y="131356"/>
                  </a:lnTo>
                  <a:lnTo>
                    <a:pt x="39151" y="143389"/>
                  </a:lnTo>
                  <a:lnTo>
                    <a:pt x="64640" y="153620"/>
                  </a:lnTo>
                  <a:lnTo>
                    <a:pt x="8756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906279" y="4485140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895751" y="436932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979979" y="4433133"/>
              <a:ext cx="200043" cy="150350"/>
            </a:xfrm>
            <a:custGeom>
              <a:avLst/>
              <a:gdLst/>
              <a:ahLst/>
              <a:cxnLst/>
              <a:rect l="0" t="0" r="0" b="0"/>
              <a:pathLst>
                <a:path w="200043" h="150350">
                  <a:moveTo>
                    <a:pt x="0" y="62535"/>
                  </a:moveTo>
                  <a:lnTo>
                    <a:pt x="3119" y="105227"/>
                  </a:lnTo>
                  <a:lnTo>
                    <a:pt x="15619" y="150349"/>
                  </a:lnTo>
                  <a:lnTo>
                    <a:pt x="13570" y="144847"/>
                  </a:lnTo>
                  <a:lnTo>
                    <a:pt x="7809" y="83224"/>
                  </a:lnTo>
                  <a:lnTo>
                    <a:pt x="4641" y="55353"/>
                  </a:lnTo>
                  <a:lnTo>
                    <a:pt x="7132" y="27367"/>
                  </a:lnTo>
                  <a:lnTo>
                    <a:pt x="11774" y="16863"/>
                  </a:lnTo>
                  <a:lnTo>
                    <a:pt x="26289" y="2072"/>
                  </a:lnTo>
                  <a:lnTo>
                    <a:pt x="35074" y="0"/>
                  </a:lnTo>
                  <a:lnTo>
                    <a:pt x="54193" y="3936"/>
                  </a:lnTo>
                  <a:lnTo>
                    <a:pt x="71269" y="16604"/>
                  </a:lnTo>
                  <a:lnTo>
                    <a:pt x="85487" y="33932"/>
                  </a:lnTo>
                  <a:lnTo>
                    <a:pt x="97729" y="56400"/>
                  </a:lnTo>
                  <a:lnTo>
                    <a:pt x="97908" y="54935"/>
                  </a:lnTo>
                  <a:lnTo>
                    <a:pt x="96858" y="50450"/>
                  </a:lnTo>
                  <a:lnTo>
                    <a:pt x="100968" y="27369"/>
                  </a:lnTo>
                  <a:lnTo>
                    <a:pt x="107086" y="21543"/>
                  </a:lnTo>
                  <a:lnTo>
                    <a:pt x="126363" y="15071"/>
                  </a:lnTo>
                  <a:lnTo>
                    <a:pt x="135714" y="15684"/>
                  </a:lnTo>
                  <a:lnTo>
                    <a:pt x="152344" y="22605"/>
                  </a:lnTo>
                  <a:lnTo>
                    <a:pt x="174861" y="45245"/>
                  </a:lnTo>
                  <a:lnTo>
                    <a:pt x="190761" y="74179"/>
                  </a:lnTo>
                  <a:lnTo>
                    <a:pt x="200042" y="115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228752" y="4463371"/>
              <a:ext cx="161839" cy="137583"/>
            </a:xfrm>
            <a:custGeom>
              <a:avLst/>
              <a:gdLst/>
              <a:ahLst/>
              <a:cxnLst/>
              <a:rect l="0" t="0" r="0" b="0"/>
              <a:pathLst>
                <a:path w="161839" h="137583">
                  <a:moveTo>
                    <a:pt x="109196" y="42826"/>
                  </a:moveTo>
                  <a:lnTo>
                    <a:pt x="99620" y="18779"/>
                  </a:lnTo>
                  <a:lnTo>
                    <a:pt x="88952" y="4452"/>
                  </a:lnTo>
                  <a:lnTo>
                    <a:pt x="80492" y="866"/>
                  </a:lnTo>
                  <a:lnTo>
                    <a:pt x="58614" y="0"/>
                  </a:lnTo>
                  <a:lnTo>
                    <a:pt x="39532" y="6634"/>
                  </a:lnTo>
                  <a:lnTo>
                    <a:pt x="31168" y="11679"/>
                  </a:lnTo>
                  <a:lnTo>
                    <a:pt x="18755" y="26643"/>
                  </a:lnTo>
                  <a:lnTo>
                    <a:pt x="1254" y="64846"/>
                  </a:lnTo>
                  <a:lnTo>
                    <a:pt x="0" y="85368"/>
                  </a:lnTo>
                  <a:lnTo>
                    <a:pt x="1304" y="95753"/>
                  </a:lnTo>
                  <a:lnTo>
                    <a:pt x="5682" y="101507"/>
                  </a:lnTo>
                  <a:lnTo>
                    <a:pt x="12111" y="104174"/>
                  </a:lnTo>
                  <a:lnTo>
                    <a:pt x="19906" y="104781"/>
                  </a:lnTo>
                  <a:lnTo>
                    <a:pt x="37926" y="99217"/>
                  </a:lnTo>
                  <a:lnTo>
                    <a:pt x="47644" y="94458"/>
                  </a:lnTo>
                  <a:lnTo>
                    <a:pt x="61563" y="79811"/>
                  </a:lnTo>
                  <a:lnTo>
                    <a:pt x="66912" y="70992"/>
                  </a:lnTo>
                  <a:lnTo>
                    <a:pt x="72818" y="68622"/>
                  </a:lnTo>
                  <a:lnTo>
                    <a:pt x="79094" y="70552"/>
                  </a:lnTo>
                  <a:lnTo>
                    <a:pt x="85619" y="75348"/>
                  </a:lnTo>
                  <a:lnTo>
                    <a:pt x="95988" y="90035"/>
                  </a:lnTo>
                  <a:lnTo>
                    <a:pt x="111522" y="114915"/>
                  </a:lnTo>
                  <a:lnTo>
                    <a:pt x="117765" y="122471"/>
                  </a:lnTo>
                  <a:lnTo>
                    <a:pt x="134062" y="130866"/>
                  </a:lnTo>
                  <a:lnTo>
                    <a:pt x="161838" y="137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380062" y="4306155"/>
              <a:ext cx="52643" cy="305328"/>
            </a:xfrm>
            <a:custGeom>
              <a:avLst/>
              <a:gdLst/>
              <a:ahLst/>
              <a:cxnLst/>
              <a:rect l="0" t="0" r="0" b="0"/>
              <a:pathLst>
                <a:path w="52643" h="305328">
                  <a:moveTo>
                    <a:pt x="0" y="0"/>
                  </a:moveTo>
                  <a:lnTo>
                    <a:pt x="5589" y="58617"/>
                  </a:lnTo>
                  <a:lnTo>
                    <a:pt x="10722" y="113961"/>
                  </a:lnTo>
                  <a:lnTo>
                    <a:pt x="18645" y="162968"/>
                  </a:lnTo>
                  <a:lnTo>
                    <a:pt x="28401" y="213363"/>
                  </a:lnTo>
                  <a:lnTo>
                    <a:pt x="42178" y="269787"/>
                  </a:lnTo>
                  <a:lnTo>
                    <a:pt x="5264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519371" y="4390383"/>
              <a:ext cx="166660" cy="210571"/>
            </a:xfrm>
            <a:custGeom>
              <a:avLst/>
              <a:gdLst/>
              <a:ahLst/>
              <a:cxnLst/>
              <a:rect l="0" t="0" r="0" b="0"/>
              <a:pathLst>
                <a:path w="166660" h="210571">
                  <a:moveTo>
                    <a:pt x="92318" y="0"/>
                  </a:moveTo>
                  <a:lnTo>
                    <a:pt x="61036" y="9575"/>
                  </a:lnTo>
                  <a:lnTo>
                    <a:pt x="22630" y="39403"/>
                  </a:lnTo>
                  <a:lnTo>
                    <a:pt x="1219" y="65488"/>
                  </a:lnTo>
                  <a:lnTo>
                    <a:pt x="0" y="72904"/>
                  </a:lnTo>
                  <a:lnTo>
                    <a:pt x="2696" y="79018"/>
                  </a:lnTo>
                  <a:lnTo>
                    <a:pt x="8004" y="84265"/>
                  </a:lnTo>
                  <a:lnTo>
                    <a:pt x="26379" y="90093"/>
                  </a:lnTo>
                  <a:lnTo>
                    <a:pt x="88661" y="102548"/>
                  </a:lnTo>
                  <a:lnTo>
                    <a:pt x="133709" y="119085"/>
                  </a:lnTo>
                  <a:lnTo>
                    <a:pt x="144479" y="125014"/>
                  </a:lnTo>
                  <a:lnTo>
                    <a:pt x="159564" y="140960"/>
                  </a:lnTo>
                  <a:lnTo>
                    <a:pt x="165225" y="150125"/>
                  </a:lnTo>
                  <a:lnTo>
                    <a:pt x="166659" y="158575"/>
                  </a:lnTo>
                  <a:lnTo>
                    <a:pt x="165275" y="166548"/>
                  </a:lnTo>
                  <a:lnTo>
                    <a:pt x="162013" y="174203"/>
                  </a:lnTo>
                  <a:lnTo>
                    <a:pt x="149030" y="185828"/>
                  </a:lnTo>
                  <a:lnTo>
                    <a:pt x="106510" y="202823"/>
                  </a:lnTo>
                  <a:lnTo>
                    <a:pt x="5020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5727502" y="4892609"/>
            <a:ext cx="1080377" cy="342226"/>
            <a:chOff x="5727502" y="4892609"/>
            <a:chExt cx="1080377" cy="342226"/>
          </a:xfrm>
        </p:grpSpPr>
        <p:sp>
          <p:nvSpPr>
            <p:cNvPr id="186" name="Freeform 185"/>
            <p:cNvSpPr/>
            <p:nvPr/>
          </p:nvSpPr>
          <p:spPr>
            <a:xfrm>
              <a:off x="5727502" y="4892609"/>
              <a:ext cx="218098" cy="325438"/>
            </a:xfrm>
            <a:custGeom>
              <a:avLst/>
              <a:gdLst/>
              <a:ahLst/>
              <a:cxnLst/>
              <a:rect l="0" t="0" r="0" b="0"/>
              <a:pathLst>
                <a:path w="218098" h="325438">
                  <a:moveTo>
                    <a:pt x="0" y="66313"/>
                  </a:moveTo>
                  <a:lnTo>
                    <a:pt x="0" y="43956"/>
                  </a:lnTo>
                  <a:lnTo>
                    <a:pt x="3510" y="35031"/>
                  </a:lnTo>
                  <a:lnTo>
                    <a:pt x="16768" y="18874"/>
                  </a:lnTo>
                  <a:lnTo>
                    <a:pt x="43963" y="2214"/>
                  </a:lnTo>
                  <a:lnTo>
                    <a:pt x="63993" y="0"/>
                  </a:lnTo>
                  <a:lnTo>
                    <a:pt x="83424" y="4085"/>
                  </a:lnTo>
                  <a:lnTo>
                    <a:pt x="99858" y="13700"/>
                  </a:lnTo>
                  <a:lnTo>
                    <a:pt x="111842" y="28891"/>
                  </a:lnTo>
                  <a:lnTo>
                    <a:pt x="116676" y="37856"/>
                  </a:lnTo>
                  <a:lnTo>
                    <a:pt x="118927" y="60294"/>
                  </a:lnTo>
                  <a:lnTo>
                    <a:pt x="110839" y="107238"/>
                  </a:lnTo>
                  <a:lnTo>
                    <a:pt x="95752" y="134071"/>
                  </a:lnTo>
                  <a:lnTo>
                    <a:pt x="93081" y="136051"/>
                  </a:lnTo>
                  <a:lnTo>
                    <a:pt x="92469" y="133862"/>
                  </a:lnTo>
                  <a:lnTo>
                    <a:pt x="93232" y="128893"/>
                  </a:lnTo>
                  <a:lnTo>
                    <a:pt x="98420" y="125581"/>
                  </a:lnTo>
                  <a:lnTo>
                    <a:pt x="116662" y="121900"/>
                  </a:lnTo>
                  <a:lnTo>
                    <a:pt x="147651" y="125417"/>
                  </a:lnTo>
                  <a:lnTo>
                    <a:pt x="165448" y="133915"/>
                  </a:lnTo>
                  <a:lnTo>
                    <a:pt x="181158" y="146661"/>
                  </a:lnTo>
                  <a:lnTo>
                    <a:pt x="201985" y="173568"/>
                  </a:lnTo>
                  <a:lnTo>
                    <a:pt x="214915" y="204937"/>
                  </a:lnTo>
                  <a:lnTo>
                    <a:pt x="218097" y="242177"/>
                  </a:lnTo>
                  <a:lnTo>
                    <a:pt x="214695" y="264968"/>
                  </a:lnTo>
                  <a:lnTo>
                    <a:pt x="206165" y="283676"/>
                  </a:lnTo>
                  <a:lnTo>
                    <a:pt x="193405" y="299789"/>
                  </a:lnTo>
                  <a:lnTo>
                    <a:pt x="176035" y="314749"/>
                  </a:lnTo>
                  <a:lnTo>
                    <a:pt x="153497" y="322958"/>
                  </a:lnTo>
                  <a:lnTo>
                    <a:pt x="129052" y="325437"/>
                  </a:lnTo>
                  <a:lnTo>
                    <a:pt x="97899" y="320255"/>
                  </a:lnTo>
                  <a:lnTo>
                    <a:pt x="73700" y="308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043357" y="5222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167331" y="4948394"/>
              <a:ext cx="193080" cy="255092"/>
            </a:xfrm>
            <a:custGeom>
              <a:avLst/>
              <a:gdLst/>
              <a:ahLst/>
              <a:cxnLst/>
              <a:rect l="0" t="0" r="0" b="0"/>
              <a:pathLst>
                <a:path w="193080" h="255092">
                  <a:moveTo>
                    <a:pt x="118182" y="0"/>
                  </a:moveTo>
                  <a:lnTo>
                    <a:pt x="95825" y="0"/>
                  </a:lnTo>
                  <a:lnTo>
                    <a:pt x="78609" y="6238"/>
                  </a:lnTo>
                  <a:lnTo>
                    <a:pt x="48493" y="29308"/>
                  </a:lnTo>
                  <a:lnTo>
                    <a:pt x="14987" y="84952"/>
                  </a:lnTo>
                  <a:lnTo>
                    <a:pt x="518" y="127206"/>
                  </a:lnTo>
                  <a:lnTo>
                    <a:pt x="0" y="165592"/>
                  </a:lnTo>
                  <a:lnTo>
                    <a:pt x="11476" y="210004"/>
                  </a:lnTo>
                  <a:lnTo>
                    <a:pt x="22403" y="231375"/>
                  </a:lnTo>
                  <a:lnTo>
                    <a:pt x="38179" y="246333"/>
                  </a:lnTo>
                  <a:lnTo>
                    <a:pt x="47299" y="251959"/>
                  </a:lnTo>
                  <a:lnTo>
                    <a:pt x="66791" y="255091"/>
                  </a:lnTo>
                  <a:lnTo>
                    <a:pt x="107900" y="247570"/>
                  </a:lnTo>
                  <a:lnTo>
                    <a:pt x="125700" y="235203"/>
                  </a:lnTo>
                  <a:lnTo>
                    <a:pt x="156192" y="198668"/>
                  </a:lnTo>
                  <a:lnTo>
                    <a:pt x="189783" y="142339"/>
                  </a:lnTo>
                  <a:lnTo>
                    <a:pt x="192822" y="133497"/>
                  </a:lnTo>
                  <a:lnTo>
                    <a:pt x="193079" y="114314"/>
                  </a:lnTo>
                  <a:lnTo>
                    <a:pt x="181058" y="83783"/>
                  </a:lnTo>
                  <a:lnTo>
                    <a:pt x="162678" y="58100"/>
                  </a:lnTo>
                  <a:lnTo>
                    <a:pt x="152385" y="49218"/>
                  </a:lnTo>
                  <a:lnTo>
                    <a:pt x="139239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422383" y="4976066"/>
              <a:ext cx="174299" cy="254262"/>
            </a:xfrm>
            <a:custGeom>
              <a:avLst/>
              <a:gdLst/>
              <a:ahLst/>
              <a:cxnLst/>
              <a:rect l="0" t="0" r="0" b="0"/>
              <a:pathLst>
                <a:path w="174299" h="254262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4" y="0"/>
                  </a:lnTo>
                  <a:lnTo>
                    <a:pt x="74354" y="4514"/>
                  </a:lnTo>
                  <a:lnTo>
                    <a:pt x="95047" y="14318"/>
                  </a:lnTo>
                  <a:lnTo>
                    <a:pt x="109704" y="29595"/>
                  </a:lnTo>
                  <a:lnTo>
                    <a:pt x="115250" y="38582"/>
                  </a:lnTo>
                  <a:lnTo>
                    <a:pt x="118293" y="57925"/>
                  </a:lnTo>
                  <a:lnTo>
                    <a:pt x="114576" y="78222"/>
                  </a:lnTo>
                  <a:lnTo>
                    <a:pt x="105125" y="98940"/>
                  </a:lnTo>
                  <a:lnTo>
                    <a:pt x="90006" y="113608"/>
                  </a:lnTo>
                  <a:lnTo>
                    <a:pt x="81061" y="119157"/>
                  </a:lnTo>
                  <a:lnTo>
                    <a:pt x="78607" y="121686"/>
                  </a:lnTo>
                  <a:lnTo>
                    <a:pt x="80481" y="122203"/>
                  </a:lnTo>
                  <a:lnTo>
                    <a:pt x="85239" y="121377"/>
                  </a:lnTo>
                  <a:lnTo>
                    <a:pt x="108705" y="125805"/>
                  </a:lnTo>
                  <a:lnTo>
                    <a:pt x="146905" y="146187"/>
                  </a:lnTo>
                  <a:lnTo>
                    <a:pt x="163167" y="159173"/>
                  </a:lnTo>
                  <a:lnTo>
                    <a:pt x="171955" y="178982"/>
                  </a:lnTo>
                  <a:lnTo>
                    <a:pt x="174298" y="190816"/>
                  </a:lnTo>
                  <a:lnTo>
                    <a:pt x="173521" y="201044"/>
                  </a:lnTo>
                  <a:lnTo>
                    <a:pt x="166418" y="218649"/>
                  </a:lnTo>
                  <a:lnTo>
                    <a:pt x="152343" y="231152"/>
                  </a:lnTo>
                  <a:lnTo>
                    <a:pt x="114711" y="248711"/>
                  </a:lnTo>
                  <a:lnTo>
                    <a:pt x="78312" y="254261"/>
                  </a:lnTo>
                  <a:lnTo>
                    <a:pt x="60932" y="252439"/>
                  </a:lnTo>
                  <a:lnTo>
                    <a:pt x="42114" y="246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636684" y="4990507"/>
              <a:ext cx="171195" cy="234646"/>
            </a:xfrm>
            <a:custGeom>
              <a:avLst/>
              <a:gdLst/>
              <a:ahLst/>
              <a:cxnLst/>
              <a:rect l="0" t="0" r="0" b="0"/>
              <a:pathLst>
                <a:path w="171195" h="234646">
                  <a:moveTo>
                    <a:pt x="80497" y="0"/>
                  </a:moveTo>
                  <a:lnTo>
                    <a:pt x="56450" y="9576"/>
                  </a:lnTo>
                  <a:lnTo>
                    <a:pt x="42123" y="20244"/>
                  </a:lnTo>
                  <a:lnTo>
                    <a:pt x="8863" y="74553"/>
                  </a:lnTo>
                  <a:lnTo>
                    <a:pt x="0" y="111127"/>
                  </a:lnTo>
                  <a:lnTo>
                    <a:pt x="5412" y="164238"/>
                  </a:lnTo>
                  <a:lnTo>
                    <a:pt x="15616" y="197622"/>
                  </a:lnTo>
                  <a:lnTo>
                    <a:pt x="26705" y="214954"/>
                  </a:lnTo>
                  <a:lnTo>
                    <a:pt x="42551" y="227337"/>
                  </a:lnTo>
                  <a:lnTo>
                    <a:pt x="51691" y="232276"/>
                  </a:lnTo>
                  <a:lnTo>
                    <a:pt x="71204" y="234645"/>
                  </a:lnTo>
                  <a:lnTo>
                    <a:pt x="91575" y="230629"/>
                  </a:lnTo>
                  <a:lnTo>
                    <a:pt x="121604" y="215214"/>
                  </a:lnTo>
                  <a:lnTo>
                    <a:pt x="145839" y="194659"/>
                  </a:lnTo>
                  <a:lnTo>
                    <a:pt x="160621" y="176593"/>
                  </a:lnTo>
                  <a:lnTo>
                    <a:pt x="168750" y="153745"/>
                  </a:lnTo>
                  <a:lnTo>
                    <a:pt x="171194" y="129163"/>
                  </a:lnTo>
                  <a:lnTo>
                    <a:pt x="160218" y="74071"/>
                  </a:lnTo>
                  <a:lnTo>
                    <a:pt x="144802" y="47814"/>
                  </a:lnTo>
                  <a:lnTo>
                    <a:pt x="135204" y="38798"/>
                  </a:lnTo>
                  <a:lnTo>
                    <a:pt x="122611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2" name="Freeform 191"/>
          <p:cNvSpPr/>
          <p:nvPr/>
        </p:nvSpPr>
        <p:spPr>
          <a:xfrm>
            <a:off x="6973927" y="4779938"/>
            <a:ext cx="687963" cy="640408"/>
          </a:xfrm>
          <a:custGeom>
            <a:avLst/>
            <a:gdLst/>
            <a:ahLst/>
            <a:cxnLst/>
            <a:rect l="0" t="0" r="0" b="0"/>
            <a:pathLst>
              <a:path w="687963" h="640408">
                <a:moveTo>
                  <a:pt x="353907" y="0"/>
                </a:moveTo>
                <a:lnTo>
                  <a:pt x="311215" y="3119"/>
                </a:lnTo>
                <a:lnTo>
                  <a:pt x="280036" y="14572"/>
                </a:lnTo>
                <a:lnTo>
                  <a:pt x="217022" y="44664"/>
                </a:lnTo>
                <a:lnTo>
                  <a:pt x="165317" y="84451"/>
                </a:lnTo>
                <a:lnTo>
                  <a:pt x="115315" y="138963"/>
                </a:lnTo>
                <a:lnTo>
                  <a:pt x="73152" y="194635"/>
                </a:lnTo>
                <a:lnTo>
                  <a:pt x="34737" y="256276"/>
                </a:lnTo>
                <a:lnTo>
                  <a:pt x="13974" y="311388"/>
                </a:lnTo>
                <a:lnTo>
                  <a:pt x="713" y="366661"/>
                </a:lnTo>
                <a:lnTo>
                  <a:pt x="0" y="429572"/>
                </a:lnTo>
                <a:lnTo>
                  <a:pt x="10790" y="473161"/>
                </a:lnTo>
                <a:lnTo>
                  <a:pt x="35397" y="524222"/>
                </a:lnTo>
                <a:lnTo>
                  <a:pt x="94448" y="582037"/>
                </a:lnTo>
                <a:lnTo>
                  <a:pt x="149421" y="617600"/>
                </a:lnTo>
                <a:lnTo>
                  <a:pt x="202338" y="630092"/>
                </a:lnTo>
                <a:lnTo>
                  <a:pt x="264190" y="640407"/>
                </a:lnTo>
                <a:lnTo>
                  <a:pt x="317944" y="633471"/>
                </a:lnTo>
                <a:lnTo>
                  <a:pt x="374388" y="617441"/>
                </a:lnTo>
                <a:lnTo>
                  <a:pt x="427531" y="596974"/>
                </a:lnTo>
                <a:lnTo>
                  <a:pt x="490771" y="560853"/>
                </a:lnTo>
                <a:lnTo>
                  <a:pt x="510662" y="549915"/>
                </a:lnTo>
                <a:lnTo>
                  <a:pt x="572536" y="495290"/>
                </a:lnTo>
                <a:lnTo>
                  <a:pt x="616902" y="441311"/>
                </a:lnTo>
                <a:lnTo>
                  <a:pt x="643780" y="389437"/>
                </a:lnTo>
                <a:lnTo>
                  <a:pt x="668146" y="336896"/>
                </a:lnTo>
                <a:lnTo>
                  <a:pt x="685127" y="286389"/>
                </a:lnTo>
                <a:lnTo>
                  <a:pt x="687962" y="246423"/>
                </a:lnTo>
                <a:lnTo>
                  <a:pt x="675943" y="190074"/>
                </a:lnTo>
                <a:lnTo>
                  <a:pt x="656004" y="136944"/>
                </a:lnTo>
                <a:lnTo>
                  <a:pt x="623713" y="92643"/>
                </a:lnTo>
                <a:lnTo>
                  <a:pt x="601785" y="71773"/>
                </a:lnTo>
                <a:lnTo>
                  <a:pt x="542998" y="46070"/>
                </a:lnTo>
                <a:lnTo>
                  <a:pt x="498103" y="34793"/>
                </a:lnTo>
                <a:lnTo>
                  <a:pt x="444521" y="32219"/>
                </a:lnTo>
                <a:lnTo>
                  <a:pt x="388877" y="38946"/>
                </a:lnTo>
                <a:lnTo>
                  <a:pt x="342184" y="41488"/>
                </a:lnTo>
                <a:lnTo>
                  <a:pt x="322322" y="421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8" name="Group 197"/>
          <p:cNvGrpSpPr/>
          <p:nvPr/>
        </p:nvGrpSpPr>
        <p:grpSpPr>
          <a:xfrm>
            <a:off x="7917430" y="4905134"/>
            <a:ext cx="789638" cy="348587"/>
            <a:chOff x="7917430" y="4905134"/>
            <a:chExt cx="789638" cy="348587"/>
          </a:xfrm>
        </p:grpSpPr>
        <p:sp>
          <p:nvSpPr>
            <p:cNvPr id="193" name="Freeform 192"/>
            <p:cNvSpPr/>
            <p:nvPr/>
          </p:nvSpPr>
          <p:spPr>
            <a:xfrm>
              <a:off x="7917430" y="4905134"/>
              <a:ext cx="203356" cy="327530"/>
            </a:xfrm>
            <a:custGeom>
              <a:avLst/>
              <a:gdLst/>
              <a:ahLst/>
              <a:cxnLst/>
              <a:rect l="0" t="0" r="0" b="0"/>
              <a:pathLst>
                <a:path w="203356" h="327530">
                  <a:moveTo>
                    <a:pt x="0" y="32731"/>
                  </a:moveTo>
                  <a:lnTo>
                    <a:pt x="29308" y="3422"/>
                  </a:lnTo>
                  <a:lnTo>
                    <a:pt x="37086" y="324"/>
                  </a:lnTo>
                  <a:lnTo>
                    <a:pt x="55087" y="0"/>
                  </a:lnTo>
                  <a:lnTo>
                    <a:pt x="84952" y="6396"/>
                  </a:lnTo>
                  <a:lnTo>
                    <a:pt x="92900" y="11665"/>
                  </a:lnTo>
                  <a:lnTo>
                    <a:pt x="104850" y="26878"/>
                  </a:lnTo>
                  <a:lnTo>
                    <a:pt x="112565" y="60762"/>
                  </a:lnTo>
                  <a:lnTo>
                    <a:pt x="108130" y="83794"/>
                  </a:lnTo>
                  <a:lnTo>
                    <a:pt x="103672" y="94849"/>
                  </a:lnTo>
                  <a:lnTo>
                    <a:pt x="104210" y="103389"/>
                  </a:lnTo>
                  <a:lnTo>
                    <a:pt x="108078" y="110252"/>
                  </a:lnTo>
                  <a:lnTo>
                    <a:pt x="121735" y="120997"/>
                  </a:lnTo>
                  <a:lnTo>
                    <a:pt x="163646" y="146722"/>
                  </a:lnTo>
                  <a:lnTo>
                    <a:pt x="191595" y="181850"/>
                  </a:lnTo>
                  <a:lnTo>
                    <a:pt x="201357" y="201951"/>
                  </a:lnTo>
                  <a:lnTo>
                    <a:pt x="203355" y="222584"/>
                  </a:lnTo>
                  <a:lnTo>
                    <a:pt x="199175" y="243452"/>
                  </a:lnTo>
                  <a:lnTo>
                    <a:pt x="189517" y="264425"/>
                  </a:lnTo>
                  <a:lnTo>
                    <a:pt x="165337" y="290374"/>
                  </a:lnTo>
                  <a:lnTo>
                    <a:pt x="135947" y="312881"/>
                  </a:lnTo>
                  <a:lnTo>
                    <a:pt x="112283" y="321019"/>
                  </a:lnTo>
                  <a:lnTo>
                    <a:pt x="63171" y="327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191171" y="52010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309248" y="4958922"/>
              <a:ext cx="201047" cy="250229"/>
            </a:xfrm>
            <a:custGeom>
              <a:avLst/>
              <a:gdLst/>
              <a:ahLst/>
              <a:cxnLst/>
              <a:rect l="0" t="0" r="0" b="0"/>
              <a:pathLst>
                <a:path w="201047" h="250229">
                  <a:moveTo>
                    <a:pt x="92493" y="0"/>
                  </a:moveTo>
                  <a:lnTo>
                    <a:pt x="68446" y="9575"/>
                  </a:lnTo>
                  <a:lnTo>
                    <a:pt x="47024" y="27534"/>
                  </a:lnTo>
                  <a:lnTo>
                    <a:pt x="27028" y="54561"/>
                  </a:lnTo>
                  <a:lnTo>
                    <a:pt x="5377" y="105538"/>
                  </a:lnTo>
                  <a:lnTo>
                    <a:pt x="0" y="142534"/>
                  </a:lnTo>
                  <a:lnTo>
                    <a:pt x="6589" y="188552"/>
                  </a:lnTo>
                  <a:lnTo>
                    <a:pt x="12589" y="210143"/>
                  </a:lnTo>
                  <a:lnTo>
                    <a:pt x="18167" y="218474"/>
                  </a:lnTo>
                  <a:lnTo>
                    <a:pt x="33722" y="230850"/>
                  </a:lnTo>
                  <a:lnTo>
                    <a:pt x="62211" y="244395"/>
                  </a:lnTo>
                  <a:lnTo>
                    <a:pt x="98469" y="250228"/>
                  </a:lnTo>
                  <a:lnTo>
                    <a:pt x="133258" y="246367"/>
                  </a:lnTo>
                  <a:lnTo>
                    <a:pt x="151944" y="234669"/>
                  </a:lnTo>
                  <a:lnTo>
                    <a:pt x="183005" y="204152"/>
                  </a:lnTo>
                  <a:lnTo>
                    <a:pt x="198990" y="171493"/>
                  </a:lnTo>
                  <a:lnTo>
                    <a:pt x="201046" y="148749"/>
                  </a:lnTo>
                  <a:lnTo>
                    <a:pt x="196891" y="128112"/>
                  </a:lnTo>
                  <a:lnTo>
                    <a:pt x="168054" y="73946"/>
                  </a:lnTo>
                  <a:lnTo>
                    <a:pt x="136014" y="45975"/>
                  </a:lnTo>
                  <a:lnTo>
                    <a:pt x="11355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696538" y="4990507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10529" y="48931"/>
                  </a:lnTo>
                  <a:lnTo>
                    <a:pt x="7409" y="96777"/>
                  </a:lnTo>
                  <a:lnTo>
                    <a:pt x="1464" y="159757"/>
                  </a:lnTo>
                  <a:lnTo>
                    <a:pt x="289" y="21608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540809" y="4969450"/>
              <a:ext cx="166259" cy="187055"/>
            </a:xfrm>
            <a:custGeom>
              <a:avLst/>
              <a:gdLst/>
              <a:ahLst/>
              <a:cxnLst/>
              <a:rect l="0" t="0" r="0" b="0"/>
              <a:pathLst>
                <a:path w="166259" h="187055">
                  <a:moveTo>
                    <a:pt x="166258" y="147400"/>
                  </a:moveTo>
                  <a:lnTo>
                    <a:pt x="123566" y="161972"/>
                  </a:lnTo>
                  <a:lnTo>
                    <a:pt x="81916" y="181213"/>
                  </a:lnTo>
                  <a:lnTo>
                    <a:pt x="44821" y="187054"/>
                  </a:lnTo>
                  <a:lnTo>
                    <a:pt x="24159" y="182181"/>
                  </a:lnTo>
                  <a:lnTo>
                    <a:pt x="15373" y="177606"/>
                  </a:lnTo>
                  <a:lnTo>
                    <a:pt x="9516" y="169877"/>
                  </a:lnTo>
                  <a:lnTo>
                    <a:pt x="3008" y="148811"/>
                  </a:lnTo>
                  <a:lnTo>
                    <a:pt x="0" y="98329"/>
                  </a:lnTo>
                  <a:lnTo>
                    <a:pt x="12592" y="42585"/>
                  </a:lnTo>
                  <a:lnTo>
                    <a:pt x="188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7130517" y="4969450"/>
            <a:ext cx="241603" cy="284271"/>
            <a:chOff x="7130517" y="4969450"/>
            <a:chExt cx="241603" cy="284271"/>
          </a:xfrm>
        </p:grpSpPr>
        <p:sp>
          <p:nvSpPr>
            <p:cNvPr id="199" name="Freeform 198"/>
            <p:cNvSpPr/>
            <p:nvPr/>
          </p:nvSpPr>
          <p:spPr>
            <a:xfrm>
              <a:off x="7359419" y="4969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130517" y="4979979"/>
              <a:ext cx="239432" cy="273742"/>
            </a:xfrm>
            <a:custGeom>
              <a:avLst/>
              <a:gdLst/>
              <a:ahLst/>
              <a:cxnLst/>
              <a:rect l="0" t="0" r="0" b="0"/>
              <a:pathLst>
                <a:path w="239432" h="273742">
                  <a:moveTo>
                    <a:pt x="218374" y="0"/>
                  </a:moveTo>
                  <a:lnTo>
                    <a:pt x="181287" y="34747"/>
                  </a:lnTo>
                  <a:lnTo>
                    <a:pt x="124305" y="60493"/>
                  </a:lnTo>
                  <a:lnTo>
                    <a:pt x="69957" y="90242"/>
                  </a:lnTo>
                  <a:lnTo>
                    <a:pt x="31779" y="108206"/>
                  </a:lnTo>
                  <a:lnTo>
                    <a:pt x="1362" y="133938"/>
                  </a:lnTo>
                  <a:lnTo>
                    <a:pt x="0" y="139595"/>
                  </a:lnTo>
                  <a:lnTo>
                    <a:pt x="2601" y="144536"/>
                  </a:lnTo>
                  <a:lnTo>
                    <a:pt x="31993" y="166460"/>
                  </a:lnTo>
                  <a:lnTo>
                    <a:pt x="93369" y="188788"/>
                  </a:lnTo>
                  <a:lnTo>
                    <a:pt x="118363" y="197380"/>
                  </a:lnTo>
                  <a:lnTo>
                    <a:pt x="175707" y="235519"/>
                  </a:lnTo>
                  <a:lnTo>
                    <a:pt x="210162" y="260168"/>
                  </a:lnTo>
                  <a:lnTo>
                    <a:pt x="23943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10611" y="284268"/>
            <a:ext cx="3915048" cy="701799"/>
            <a:chOff x="410611" y="284268"/>
            <a:chExt cx="3915048" cy="701799"/>
          </a:xfrm>
        </p:grpSpPr>
        <p:sp>
          <p:nvSpPr>
            <p:cNvPr id="2" name="Freeform 1"/>
            <p:cNvSpPr/>
            <p:nvPr/>
          </p:nvSpPr>
          <p:spPr>
            <a:xfrm>
              <a:off x="410611" y="505367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2482" y="0"/>
                  </a:lnTo>
                  <a:lnTo>
                    <a:pt x="107138" y="0"/>
                  </a:lnTo>
                  <a:lnTo>
                    <a:pt x="4421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8413" y="347440"/>
              <a:ext cx="18624" cy="368498"/>
            </a:xfrm>
            <a:custGeom>
              <a:avLst/>
              <a:gdLst/>
              <a:ahLst/>
              <a:cxnLst/>
              <a:rect l="0" t="0" r="0" b="0"/>
              <a:pathLst>
                <a:path w="18624" h="368498">
                  <a:moveTo>
                    <a:pt x="18623" y="0"/>
                  </a:moveTo>
                  <a:lnTo>
                    <a:pt x="3969" y="58617"/>
                  </a:lnTo>
                  <a:lnTo>
                    <a:pt x="0" y="120026"/>
                  </a:lnTo>
                  <a:lnTo>
                    <a:pt x="6149" y="181550"/>
                  </a:lnTo>
                  <a:lnTo>
                    <a:pt x="7710" y="244092"/>
                  </a:lnTo>
                  <a:lnTo>
                    <a:pt x="6849" y="301506"/>
                  </a:lnTo>
                  <a:lnTo>
                    <a:pt x="2006" y="340329"/>
                  </a:lnTo>
                  <a:lnTo>
                    <a:pt x="809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9495" y="307761"/>
              <a:ext cx="399169" cy="408177"/>
            </a:xfrm>
            <a:custGeom>
              <a:avLst/>
              <a:gdLst/>
              <a:ahLst/>
              <a:cxnLst/>
              <a:rect l="0" t="0" r="0" b="0"/>
              <a:pathLst>
                <a:path w="399169" h="408177">
                  <a:moveTo>
                    <a:pt x="30670" y="92321"/>
                  </a:moveTo>
                  <a:lnTo>
                    <a:pt x="8314" y="92321"/>
                  </a:lnTo>
                  <a:lnTo>
                    <a:pt x="2898" y="87642"/>
                  </a:lnTo>
                  <a:lnTo>
                    <a:pt x="457" y="79843"/>
                  </a:lnTo>
                  <a:lnTo>
                    <a:pt x="0" y="69965"/>
                  </a:lnTo>
                  <a:lnTo>
                    <a:pt x="5730" y="49630"/>
                  </a:lnTo>
                  <a:lnTo>
                    <a:pt x="10534" y="39294"/>
                  </a:lnTo>
                  <a:lnTo>
                    <a:pt x="28350" y="24690"/>
                  </a:lnTo>
                  <a:lnTo>
                    <a:pt x="72326" y="5783"/>
                  </a:lnTo>
                  <a:lnTo>
                    <a:pt x="109823" y="0"/>
                  </a:lnTo>
                  <a:lnTo>
                    <a:pt x="173112" y="9338"/>
                  </a:lnTo>
                  <a:lnTo>
                    <a:pt x="227653" y="22377"/>
                  </a:lnTo>
                  <a:lnTo>
                    <a:pt x="247290" y="35499"/>
                  </a:lnTo>
                  <a:lnTo>
                    <a:pt x="278960" y="72518"/>
                  </a:lnTo>
                  <a:lnTo>
                    <a:pt x="287250" y="95998"/>
                  </a:lnTo>
                  <a:lnTo>
                    <a:pt x="289461" y="108811"/>
                  </a:lnTo>
                  <a:lnTo>
                    <a:pt x="285678" y="132405"/>
                  </a:lnTo>
                  <a:lnTo>
                    <a:pt x="270395" y="162300"/>
                  </a:lnTo>
                  <a:lnTo>
                    <a:pt x="256538" y="177235"/>
                  </a:lnTo>
                  <a:lnTo>
                    <a:pt x="214486" y="205871"/>
                  </a:lnTo>
                  <a:lnTo>
                    <a:pt x="212875" y="211305"/>
                  </a:lnTo>
                  <a:lnTo>
                    <a:pt x="215311" y="216097"/>
                  </a:lnTo>
                  <a:lnTo>
                    <a:pt x="273263" y="273003"/>
                  </a:lnTo>
                  <a:lnTo>
                    <a:pt x="326585" y="333456"/>
                  </a:lnTo>
                  <a:lnTo>
                    <a:pt x="384661" y="386854"/>
                  </a:lnTo>
                  <a:lnTo>
                    <a:pt x="399168" y="408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2486" y="546658"/>
              <a:ext cx="156275" cy="155843"/>
            </a:xfrm>
            <a:custGeom>
              <a:avLst/>
              <a:gdLst/>
              <a:ahLst/>
              <a:cxnLst/>
              <a:rect l="0" t="0" r="0" b="0"/>
              <a:pathLst>
                <a:path w="156275" h="155843">
                  <a:moveTo>
                    <a:pt x="80933" y="21880"/>
                  </a:moveTo>
                  <a:lnTo>
                    <a:pt x="75344" y="5113"/>
                  </a:lnTo>
                  <a:lnTo>
                    <a:pt x="70188" y="1343"/>
                  </a:lnTo>
                  <a:lnTo>
                    <a:pt x="63241" y="0"/>
                  </a:lnTo>
                  <a:lnTo>
                    <a:pt x="55101" y="275"/>
                  </a:lnTo>
                  <a:lnTo>
                    <a:pt x="26876" y="11839"/>
                  </a:lnTo>
                  <a:lnTo>
                    <a:pt x="12844" y="26776"/>
                  </a:lnTo>
                  <a:lnTo>
                    <a:pt x="3878" y="46283"/>
                  </a:lnTo>
                  <a:lnTo>
                    <a:pt x="0" y="82403"/>
                  </a:lnTo>
                  <a:lnTo>
                    <a:pt x="3239" y="104931"/>
                  </a:lnTo>
                  <a:lnTo>
                    <a:pt x="11697" y="123523"/>
                  </a:lnTo>
                  <a:lnTo>
                    <a:pt x="17228" y="131756"/>
                  </a:lnTo>
                  <a:lnTo>
                    <a:pt x="32733" y="144024"/>
                  </a:lnTo>
                  <a:lnTo>
                    <a:pt x="52492" y="152205"/>
                  </a:lnTo>
                  <a:lnTo>
                    <a:pt x="76871" y="155842"/>
                  </a:lnTo>
                  <a:lnTo>
                    <a:pt x="100185" y="151219"/>
                  </a:lnTo>
                  <a:lnTo>
                    <a:pt x="121075" y="140195"/>
                  </a:lnTo>
                  <a:lnTo>
                    <a:pt x="138158" y="123598"/>
                  </a:lnTo>
                  <a:lnTo>
                    <a:pt x="155341" y="94523"/>
                  </a:lnTo>
                  <a:lnTo>
                    <a:pt x="156274" y="84347"/>
                  </a:lnTo>
                  <a:lnTo>
                    <a:pt x="151073" y="63681"/>
                  </a:lnTo>
                  <a:lnTo>
                    <a:pt x="134991" y="37905"/>
                  </a:lnTo>
                  <a:lnTo>
                    <a:pt x="118997" y="25883"/>
                  </a:lnTo>
                  <a:lnTo>
                    <a:pt x="91462" y="11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6214" y="547481"/>
              <a:ext cx="118833" cy="160141"/>
            </a:xfrm>
            <a:custGeom>
              <a:avLst/>
              <a:gdLst/>
              <a:ahLst/>
              <a:cxnLst/>
              <a:rect l="0" t="0" r="0" b="0"/>
              <a:pathLst>
                <a:path w="118833" h="160141">
                  <a:moveTo>
                    <a:pt x="13547" y="10529"/>
                  </a:moveTo>
                  <a:lnTo>
                    <a:pt x="2369" y="27296"/>
                  </a:lnTo>
                  <a:lnTo>
                    <a:pt x="0" y="48007"/>
                  </a:lnTo>
                  <a:lnTo>
                    <a:pt x="8012" y="99430"/>
                  </a:lnTo>
                  <a:lnTo>
                    <a:pt x="17496" y="135136"/>
                  </a:lnTo>
                  <a:lnTo>
                    <a:pt x="23199" y="143903"/>
                  </a:lnTo>
                  <a:lnTo>
                    <a:pt x="38894" y="156764"/>
                  </a:lnTo>
                  <a:lnTo>
                    <a:pt x="57568" y="160140"/>
                  </a:lnTo>
                  <a:lnTo>
                    <a:pt x="67461" y="159403"/>
                  </a:lnTo>
                  <a:lnTo>
                    <a:pt x="84692" y="152344"/>
                  </a:lnTo>
                  <a:lnTo>
                    <a:pt x="92563" y="147186"/>
                  </a:lnTo>
                  <a:lnTo>
                    <a:pt x="104427" y="128977"/>
                  </a:lnTo>
                  <a:lnTo>
                    <a:pt x="112430" y="105287"/>
                  </a:lnTo>
                  <a:lnTo>
                    <a:pt x="117568" y="51950"/>
                  </a:lnTo>
                  <a:lnTo>
                    <a:pt x="1188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3157" y="524013"/>
              <a:ext cx="152989" cy="178374"/>
            </a:xfrm>
            <a:custGeom>
              <a:avLst/>
              <a:gdLst/>
              <a:ahLst/>
              <a:cxnLst/>
              <a:rect l="0" t="0" r="0" b="0"/>
              <a:pathLst>
                <a:path w="152989" h="178374">
                  <a:moveTo>
                    <a:pt x="5589" y="76111"/>
                  </a:moveTo>
                  <a:lnTo>
                    <a:pt x="5589" y="134728"/>
                  </a:lnTo>
                  <a:lnTo>
                    <a:pt x="5589" y="178373"/>
                  </a:lnTo>
                  <a:lnTo>
                    <a:pt x="0" y="126781"/>
                  </a:lnTo>
                  <a:lnTo>
                    <a:pt x="2113" y="89175"/>
                  </a:lnTo>
                  <a:lnTo>
                    <a:pt x="16584" y="34331"/>
                  </a:lnTo>
                  <a:lnTo>
                    <a:pt x="19938" y="23691"/>
                  </a:lnTo>
                  <a:lnTo>
                    <a:pt x="25683" y="15428"/>
                  </a:lnTo>
                  <a:lnTo>
                    <a:pt x="41426" y="3127"/>
                  </a:lnTo>
                  <a:lnTo>
                    <a:pt x="63240" y="0"/>
                  </a:lnTo>
                  <a:lnTo>
                    <a:pt x="75609" y="804"/>
                  </a:lnTo>
                  <a:lnTo>
                    <a:pt x="86194" y="6019"/>
                  </a:lnTo>
                  <a:lnTo>
                    <a:pt x="104194" y="24292"/>
                  </a:lnTo>
                  <a:lnTo>
                    <a:pt x="126409" y="66915"/>
                  </a:lnTo>
                  <a:lnTo>
                    <a:pt x="145704" y="127311"/>
                  </a:lnTo>
                  <a:lnTo>
                    <a:pt x="152988" y="170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0828" y="332324"/>
              <a:ext cx="206416" cy="385230"/>
            </a:xfrm>
            <a:custGeom>
              <a:avLst/>
              <a:gdLst/>
              <a:ahLst/>
              <a:cxnLst/>
              <a:rect l="0" t="0" r="0" b="0"/>
              <a:pathLst>
                <a:path w="206416" h="385230">
                  <a:moveTo>
                    <a:pt x="143244" y="299385"/>
                  </a:moveTo>
                  <a:lnTo>
                    <a:pt x="133669" y="275339"/>
                  </a:lnTo>
                  <a:lnTo>
                    <a:pt x="103841" y="234203"/>
                  </a:lnTo>
                  <a:lnTo>
                    <a:pt x="84007" y="220503"/>
                  </a:lnTo>
                  <a:lnTo>
                    <a:pt x="72168" y="215211"/>
                  </a:lnTo>
                  <a:lnTo>
                    <a:pt x="61935" y="214024"/>
                  </a:lnTo>
                  <a:lnTo>
                    <a:pt x="44325" y="218943"/>
                  </a:lnTo>
                  <a:lnTo>
                    <a:pt x="21258" y="234866"/>
                  </a:lnTo>
                  <a:lnTo>
                    <a:pt x="9869" y="253943"/>
                  </a:lnTo>
                  <a:lnTo>
                    <a:pt x="0" y="290990"/>
                  </a:lnTo>
                  <a:lnTo>
                    <a:pt x="196" y="328483"/>
                  </a:lnTo>
                  <a:lnTo>
                    <a:pt x="5968" y="349752"/>
                  </a:lnTo>
                  <a:lnTo>
                    <a:pt x="16332" y="367004"/>
                  </a:lnTo>
                  <a:lnTo>
                    <a:pt x="31857" y="379351"/>
                  </a:lnTo>
                  <a:lnTo>
                    <a:pt x="40910" y="384281"/>
                  </a:lnTo>
                  <a:lnTo>
                    <a:pt x="50455" y="385229"/>
                  </a:lnTo>
                  <a:lnTo>
                    <a:pt x="70419" y="380042"/>
                  </a:lnTo>
                  <a:lnTo>
                    <a:pt x="101389" y="358379"/>
                  </a:lnTo>
                  <a:lnTo>
                    <a:pt x="116063" y="336523"/>
                  </a:lnTo>
                  <a:lnTo>
                    <a:pt x="138928" y="277890"/>
                  </a:lnTo>
                  <a:lnTo>
                    <a:pt x="150494" y="221786"/>
                  </a:lnTo>
                  <a:lnTo>
                    <a:pt x="153125" y="160315"/>
                  </a:lnTo>
                  <a:lnTo>
                    <a:pt x="158901" y="97321"/>
                  </a:lnTo>
                  <a:lnTo>
                    <a:pt x="149196" y="42792"/>
                  </a:lnTo>
                  <a:lnTo>
                    <a:pt x="133829" y="6549"/>
                  </a:lnTo>
                  <a:lnTo>
                    <a:pt x="127609" y="1216"/>
                  </a:lnTo>
                  <a:lnTo>
                    <a:pt x="121122" y="0"/>
                  </a:lnTo>
                  <a:lnTo>
                    <a:pt x="114458" y="1529"/>
                  </a:lnTo>
                  <a:lnTo>
                    <a:pt x="108846" y="6058"/>
                  </a:lnTo>
                  <a:lnTo>
                    <a:pt x="99490" y="20449"/>
                  </a:lnTo>
                  <a:lnTo>
                    <a:pt x="97672" y="41663"/>
                  </a:lnTo>
                  <a:lnTo>
                    <a:pt x="100447" y="98998"/>
                  </a:lnTo>
                  <a:lnTo>
                    <a:pt x="109401" y="157074"/>
                  </a:lnTo>
                  <a:lnTo>
                    <a:pt x="122434" y="209793"/>
                  </a:lnTo>
                  <a:lnTo>
                    <a:pt x="136274" y="270250"/>
                  </a:lnTo>
                  <a:lnTo>
                    <a:pt x="151443" y="326082"/>
                  </a:lnTo>
                  <a:lnTo>
                    <a:pt x="162876" y="349855"/>
                  </a:lnTo>
                  <a:lnTo>
                    <a:pt x="178875" y="365880"/>
                  </a:lnTo>
                  <a:lnTo>
                    <a:pt x="206415" y="383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3768" y="568538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3" y="92999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37243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3585" y="532809"/>
              <a:ext cx="144710" cy="193658"/>
            </a:xfrm>
            <a:custGeom>
              <a:avLst/>
              <a:gdLst/>
              <a:ahLst/>
              <a:cxnLst/>
              <a:rect l="0" t="0" r="0" b="0"/>
              <a:pathLst>
                <a:path w="144710" h="193658">
                  <a:moveTo>
                    <a:pt x="0" y="88372"/>
                  </a:moveTo>
                  <a:lnTo>
                    <a:pt x="11453" y="142516"/>
                  </a:lnTo>
                  <a:lnTo>
                    <a:pt x="15619" y="160399"/>
                  </a:lnTo>
                  <a:lnTo>
                    <a:pt x="13571" y="152749"/>
                  </a:lnTo>
                  <a:lnTo>
                    <a:pt x="19262" y="96748"/>
                  </a:lnTo>
                  <a:lnTo>
                    <a:pt x="29226" y="36832"/>
                  </a:lnTo>
                  <a:lnTo>
                    <a:pt x="35606" y="15163"/>
                  </a:lnTo>
                  <a:lnTo>
                    <a:pt x="42455" y="7980"/>
                  </a:lnTo>
                  <a:lnTo>
                    <a:pt x="62542" y="0"/>
                  </a:lnTo>
                  <a:lnTo>
                    <a:pt x="72111" y="1381"/>
                  </a:lnTo>
                  <a:lnTo>
                    <a:pt x="88981" y="12275"/>
                  </a:lnTo>
                  <a:lnTo>
                    <a:pt x="111633" y="38138"/>
                  </a:lnTo>
                  <a:lnTo>
                    <a:pt x="135858" y="97022"/>
                  </a:lnTo>
                  <a:lnTo>
                    <a:pt x="143980" y="133049"/>
                  </a:lnTo>
                  <a:lnTo>
                    <a:pt x="144709" y="157361"/>
                  </a:lnTo>
                  <a:lnTo>
                    <a:pt x="136870" y="193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544833"/>
              <a:ext cx="196927" cy="441234"/>
            </a:xfrm>
            <a:custGeom>
              <a:avLst/>
              <a:gdLst/>
              <a:ahLst/>
              <a:cxnLst/>
              <a:rect l="0" t="0" r="0" b="0"/>
              <a:pathLst>
                <a:path w="196927" h="441234">
                  <a:moveTo>
                    <a:pt x="147399" y="97405"/>
                  </a:moveTo>
                  <a:lnTo>
                    <a:pt x="147399" y="75048"/>
                  </a:lnTo>
                  <a:lnTo>
                    <a:pt x="141160" y="57833"/>
                  </a:lnTo>
                  <a:lnTo>
                    <a:pt x="118091" y="22128"/>
                  </a:lnTo>
                  <a:lnTo>
                    <a:pt x="101618" y="8186"/>
                  </a:lnTo>
                  <a:lnTo>
                    <a:pt x="92312" y="2831"/>
                  </a:lnTo>
                  <a:lnTo>
                    <a:pt x="69494" y="0"/>
                  </a:lnTo>
                  <a:lnTo>
                    <a:pt x="56858" y="883"/>
                  </a:lnTo>
                  <a:lnTo>
                    <a:pt x="33459" y="11222"/>
                  </a:lnTo>
                  <a:lnTo>
                    <a:pt x="22306" y="18893"/>
                  </a:lnTo>
                  <a:lnTo>
                    <a:pt x="14871" y="28686"/>
                  </a:lnTo>
                  <a:lnTo>
                    <a:pt x="6610" y="52045"/>
                  </a:lnTo>
                  <a:lnTo>
                    <a:pt x="2476" y="103999"/>
                  </a:lnTo>
                  <a:lnTo>
                    <a:pt x="6170" y="127242"/>
                  </a:lnTo>
                  <a:lnTo>
                    <a:pt x="17950" y="146151"/>
                  </a:lnTo>
                  <a:lnTo>
                    <a:pt x="26005" y="154469"/>
                  </a:lnTo>
                  <a:lnTo>
                    <a:pt x="47433" y="163711"/>
                  </a:lnTo>
                  <a:lnTo>
                    <a:pt x="59698" y="166175"/>
                  </a:lnTo>
                  <a:lnTo>
                    <a:pt x="82685" y="162674"/>
                  </a:lnTo>
                  <a:lnTo>
                    <a:pt x="112237" y="147550"/>
                  </a:lnTo>
                  <a:lnTo>
                    <a:pt x="127092" y="133729"/>
                  </a:lnTo>
                  <a:lnTo>
                    <a:pt x="137594" y="115889"/>
                  </a:lnTo>
                  <a:lnTo>
                    <a:pt x="140862" y="114407"/>
                  </a:lnTo>
                  <a:lnTo>
                    <a:pt x="143041" y="118098"/>
                  </a:lnTo>
                  <a:lnTo>
                    <a:pt x="155231" y="177555"/>
                  </a:lnTo>
                  <a:lnTo>
                    <a:pt x="168617" y="234163"/>
                  </a:lnTo>
                  <a:lnTo>
                    <a:pt x="186025" y="297215"/>
                  </a:lnTo>
                  <a:lnTo>
                    <a:pt x="196926" y="353856"/>
                  </a:lnTo>
                  <a:lnTo>
                    <a:pt x="196317" y="384518"/>
                  </a:lnTo>
                  <a:lnTo>
                    <a:pt x="188248" y="409845"/>
                  </a:lnTo>
                  <a:lnTo>
                    <a:pt x="173743" y="426560"/>
                  </a:lnTo>
                  <a:lnTo>
                    <a:pt x="164962" y="432655"/>
                  </a:lnTo>
                  <a:lnTo>
                    <a:pt x="124657" y="441233"/>
                  </a:lnTo>
                  <a:lnTo>
                    <a:pt x="67041" y="436896"/>
                  </a:lnTo>
                  <a:lnTo>
                    <a:pt x="19959" y="434826"/>
                  </a:lnTo>
                  <a:lnTo>
                    <a:pt x="0" y="4343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43544" y="284268"/>
              <a:ext cx="307039" cy="368499"/>
            </a:xfrm>
            <a:custGeom>
              <a:avLst/>
              <a:gdLst/>
              <a:ahLst/>
              <a:cxnLst/>
              <a:rect l="0" t="0" r="0" b="0"/>
              <a:pathLst>
                <a:path w="307039" h="368499">
                  <a:moveTo>
                    <a:pt x="67564" y="368498"/>
                  </a:moveTo>
                  <a:lnTo>
                    <a:pt x="64445" y="314354"/>
                  </a:lnTo>
                  <a:lnTo>
                    <a:pt x="52910" y="259407"/>
                  </a:lnTo>
                  <a:lnTo>
                    <a:pt x="42815" y="206324"/>
                  </a:lnTo>
                  <a:lnTo>
                    <a:pt x="26826" y="151731"/>
                  </a:lnTo>
                  <a:lnTo>
                    <a:pt x="8868" y="96523"/>
                  </a:lnTo>
                  <a:lnTo>
                    <a:pt x="0" y="56806"/>
                  </a:lnTo>
                  <a:lnTo>
                    <a:pt x="1661" y="33436"/>
                  </a:lnTo>
                  <a:lnTo>
                    <a:pt x="12538" y="14471"/>
                  </a:lnTo>
                  <a:lnTo>
                    <a:pt x="20351" y="6138"/>
                  </a:lnTo>
                  <a:lnTo>
                    <a:pt x="29070" y="1753"/>
                  </a:lnTo>
                  <a:lnTo>
                    <a:pt x="48116" y="0"/>
                  </a:lnTo>
                  <a:lnTo>
                    <a:pt x="103410" y="9576"/>
                  </a:lnTo>
                  <a:lnTo>
                    <a:pt x="153674" y="32785"/>
                  </a:lnTo>
                  <a:lnTo>
                    <a:pt x="212655" y="66839"/>
                  </a:lnTo>
                  <a:lnTo>
                    <a:pt x="245400" y="97908"/>
                  </a:lnTo>
                  <a:lnTo>
                    <a:pt x="280323" y="155050"/>
                  </a:lnTo>
                  <a:lnTo>
                    <a:pt x="302065" y="215781"/>
                  </a:lnTo>
                  <a:lnTo>
                    <a:pt x="307038" y="270568"/>
                  </a:lnTo>
                  <a:lnTo>
                    <a:pt x="303459" y="298458"/>
                  </a:lnTo>
                  <a:lnTo>
                    <a:pt x="291729" y="323331"/>
                  </a:lnTo>
                  <a:lnTo>
                    <a:pt x="274818" y="343745"/>
                  </a:lnTo>
                  <a:lnTo>
                    <a:pt x="255603" y="356717"/>
                  </a:lnTo>
                  <a:lnTo>
                    <a:pt x="219466" y="365008"/>
                  </a:lnTo>
                  <a:lnTo>
                    <a:pt x="166503" y="366639"/>
                  </a:lnTo>
                  <a:lnTo>
                    <a:pt x="120207" y="357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95378" y="492728"/>
              <a:ext cx="131582" cy="170568"/>
            </a:xfrm>
            <a:custGeom>
              <a:avLst/>
              <a:gdLst/>
              <a:ahLst/>
              <a:cxnLst/>
              <a:rect l="0" t="0" r="0" b="0"/>
              <a:pathLst>
                <a:path w="131582" h="170568">
                  <a:moveTo>
                    <a:pt x="0" y="65282"/>
                  </a:moveTo>
                  <a:lnTo>
                    <a:pt x="49552" y="79936"/>
                  </a:lnTo>
                  <a:lnTo>
                    <a:pt x="88902" y="78853"/>
                  </a:lnTo>
                  <a:lnTo>
                    <a:pt x="110092" y="70923"/>
                  </a:lnTo>
                  <a:lnTo>
                    <a:pt x="119018" y="65533"/>
                  </a:lnTo>
                  <a:lnTo>
                    <a:pt x="124969" y="57261"/>
                  </a:lnTo>
                  <a:lnTo>
                    <a:pt x="131581" y="35591"/>
                  </a:lnTo>
                  <a:lnTo>
                    <a:pt x="129835" y="26770"/>
                  </a:lnTo>
                  <a:lnTo>
                    <a:pt x="125161" y="19720"/>
                  </a:lnTo>
                  <a:lnTo>
                    <a:pt x="109439" y="8768"/>
                  </a:lnTo>
                  <a:lnTo>
                    <a:pt x="86854" y="0"/>
                  </a:lnTo>
                  <a:lnTo>
                    <a:pt x="64338" y="1563"/>
                  </a:lnTo>
                  <a:lnTo>
                    <a:pt x="43803" y="10056"/>
                  </a:lnTo>
                  <a:lnTo>
                    <a:pt x="26877" y="21630"/>
                  </a:lnTo>
                  <a:lnTo>
                    <a:pt x="14675" y="37692"/>
                  </a:lnTo>
                  <a:lnTo>
                    <a:pt x="6522" y="57699"/>
                  </a:lnTo>
                  <a:lnTo>
                    <a:pt x="3102" y="95271"/>
                  </a:lnTo>
                  <a:lnTo>
                    <a:pt x="10148" y="133699"/>
                  </a:lnTo>
                  <a:lnTo>
                    <a:pt x="20498" y="152621"/>
                  </a:lnTo>
                  <a:lnTo>
                    <a:pt x="28873" y="158603"/>
                  </a:lnTo>
                  <a:lnTo>
                    <a:pt x="50657" y="165250"/>
                  </a:lnTo>
                  <a:lnTo>
                    <a:pt x="103998" y="169867"/>
                  </a:lnTo>
                  <a:lnTo>
                    <a:pt x="115813" y="1705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82592" y="505367"/>
              <a:ext cx="107585" cy="143982"/>
            </a:xfrm>
            <a:custGeom>
              <a:avLst/>
              <a:gdLst/>
              <a:ahLst/>
              <a:cxnLst/>
              <a:rect l="0" t="0" r="0" b="0"/>
              <a:pathLst>
                <a:path w="107585" h="143982">
                  <a:moveTo>
                    <a:pt x="86527" y="0"/>
                  </a:moveTo>
                  <a:lnTo>
                    <a:pt x="35501" y="14573"/>
                  </a:lnTo>
                  <a:lnTo>
                    <a:pt x="24434" y="20244"/>
                  </a:lnTo>
                  <a:lnTo>
                    <a:pt x="9017" y="35904"/>
                  </a:lnTo>
                  <a:lnTo>
                    <a:pt x="3268" y="44993"/>
                  </a:lnTo>
                  <a:lnTo>
                    <a:pt x="0" y="67570"/>
                  </a:lnTo>
                  <a:lnTo>
                    <a:pt x="3617" y="92033"/>
                  </a:lnTo>
                  <a:lnTo>
                    <a:pt x="13023" y="114603"/>
                  </a:lnTo>
                  <a:lnTo>
                    <a:pt x="28122" y="130094"/>
                  </a:lnTo>
                  <a:lnTo>
                    <a:pt x="37062" y="135862"/>
                  </a:lnTo>
                  <a:lnTo>
                    <a:pt x="72001" y="143981"/>
                  </a:lnTo>
                  <a:lnTo>
                    <a:pt x="89039" y="142760"/>
                  </a:lnTo>
                  <a:lnTo>
                    <a:pt x="107584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63875" y="547481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32290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58632" y="515643"/>
              <a:ext cx="231628" cy="168710"/>
            </a:xfrm>
            <a:custGeom>
              <a:avLst/>
              <a:gdLst/>
              <a:ahLst/>
              <a:cxnLst/>
              <a:rect l="0" t="0" r="0" b="0"/>
              <a:pathLst>
                <a:path w="231628" h="168710">
                  <a:moveTo>
                    <a:pt x="0" y="73952"/>
                  </a:moveTo>
                  <a:lnTo>
                    <a:pt x="17958" y="135063"/>
                  </a:lnTo>
                  <a:lnTo>
                    <a:pt x="24749" y="157265"/>
                  </a:lnTo>
                  <a:lnTo>
                    <a:pt x="24688" y="159909"/>
                  </a:lnTo>
                  <a:lnTo>
                    <a:pt x="18381" y="150370"/>
                  </a:lnTo>
                  <a:lnTo>
                    <a:pt x="12080" y="106118"/>
                  </a:lnTo>
                  <a:lnTo>
                    <a:pt x="11218" y="79669"/>
                  </a:lnTo>
                  <a:lnTo>
                    <a:pt x="17074" y="58556"/>
                  </a:lnTo>
                  <a:lnTo>
                    <a:pt x="21911" y="49650"/>
                  </a:lnTo>
                  <a:lnTo>
                    <a:pt x="28645" y="46052"/>
                  </a:lnTo>
                  <a:lnTo>
                    <a:pt x="36644" y="45994"/>
                  </a:lnTo>
                  <a:lnTo>
                    <a:pt x="53721" y="52168"/>
                  </a:lnTo>
                  <a:lnTo>
                    <a:pt x="76489" y="69967"/>
                  </a:lnTo>
                  <a:lnTo>
                    <a:pt x="90927" y="87389"/>
                  </a:lnTo>
                  <a:lnTo>
                    <a:pt x="94543" y="89929"/>
                  </a:lnTo>
                  <a:lnTo>
                    <a:pt x="95784" y="88113"/>
                  </a:lnTo>
                  <a:lnTo>
                    <a:pt x="89633" y="40837"/>
                  </a:lnTo>
                  <a:lnTo>
                    <a:pt x="94819" y="21800"/>
                  </a:lnTo>
                  <a:lnTo>
                    <a:pt x="104923" y="5540"/>
                  </a:lnTo>
                  <a:lnTo>
                    <a:pt x="112062" y="1438"/>
                  </a:lnTo>
                  <a:lnTo>
                    <a:pt x="129354" y="0"/>
                  </a:lnTo>
                  <a:lnTo>
                    <a:pt x="158820" y="11356"/>
                  </a:lnTo>
                  <a:lnTo>
                    <a:pt x="184188" y="35128"/>
                  </a:lnTo>
                  <a:lnTo>
                    <a:pt x="217740" y="84914"/>
                  </a:lnTo>
                  <a:lnTo>
                    <a:pt x="225455" y="106900"/>
                  </a:lnTo>
                  <a:lnTo>
                    <a:pt x="231627" y="1687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33619" y="526661"/>
              <a:ext cx="219853" cy="184962"/>
            </a:xfrm>
            <a:custGeom>
              <a:avLst/>
              <a:gdLst/>
              <a:ahLst/>
              <a:cxnLst/>
              <a:rect l="0" t="0" r="0" b="0"/>
              <a:pathLst>
                <a:path w="219853" h="184962">
                  <a:moveTo>
                    <a:pt x="93511" y="94520"/>
                  </a:moveTo>
                  <a:lnTo>
                    <a:pt x="87921" y="35903"/>
                  </a:lnTo>
                  <a:lnTo>
                    <a:pt x="78938" y="15435"/>
                  </a:lnTo>
                  <a:lnTo>
                    <a:pt x="73267" y="6702"/>
                  </a:lnTo>
                  <a:lnTo>
                    <a:pt x="65977" y="2049"/>
                  </a:lnTo>
                  <a:lnTo>
                    <a:pt x="48518" y="0"/>
                  </a:lnTo>
                  <a:lnTo>
                    <a:pt x="32180" y="6107"/>
                  </a:lnTo>
                  <a:lnTo>
                    <a:pt x="24548" y="11012"/>
                  </a:lnTo>
                  <a:lnTo>
                    <a:pt x="12948" y="25820"/>
                  </a:lnTo>
                  <a:lnTo>
                    <a:pt x="5062" y="45269"/>
                  </a:lnTo>
                  <a:lnTo>
                    <a:pt x="0" y="95883"/>
                  </a:lnTo>
                  <a:lnTo>
                    <a:pt x="1648" y="120862"/>
                  </a:lnTo>
                  <a:lnTo>
                    <a:pt x="10179" y="139763"/>
                  </a:lnTo>
                  <a:lnTo>
                    <a:pt x="24888" y="152842"/>
                  </a:lnTo>
                  <a:lnTo>
                    <a:pt x="33725" y="157968"/>
                  </a:lnTo>
                  <a:lnTo>
                    <a:pt x="43124" y="159045"/>
                  </a:lnTo>
                  <a:lnTo>
                    <a:pt x="62928" y="154003"/>
                  </a:lnTo>
                  <a:lnTo>
                    <a:pt x="77189" y="140844"/>
                  </a:lnTo>
                  <a:lnTo>
                    <a:pt x="95876" y="103800"/>
                  </a:lnTo>
                  <a:lnTo>
                    <a:pt x="99766" y="103047"/>
                  </a:lnTo>
                  <a:lnTo>
                    <a:pt x="103530" y="108393"/>
                  </a:lnTo>
                  <a:lnTo>
                    <a:pt x="123566" y="147823"/>
                  </a:lnTo>
                  <a:lnTo>
                    <a:pt x="143230" y="173354"/>
                  </a:lnTo>
                  <a:lnTo>
                    <a:pt x="163181" y="182200"/>
                  </a:lnTo>
                  <a:lnTo>
                    <a:pt x="185307" y="184961"/>
                  </a:lnTo>
                  <a:lnTo>
                    <a:pt x="219852" y="178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42943" y="326383"/>
              <a:ext cx="37312" cy="357970"/>
            </a:xfrm>
            <a:custGeom>
              <a:avLst/>
              <a:gdLst/>
              <a:ahLst/>
              <a:cxnLst/>
              <a:rect l="0" t="0" r="0" b="0"/>
              <a:pathLst>
                <a:path w="37312" h="357970">
                  <a:moveTo>
                    <a:pt x="0" y="0"/>
                  </a:moveTo>
                  <a:lnTo>
                    <a:pt x="0" y="52050"/>
                  </a:lnTo>
                  <a:lnTo>
                    <a:pt x="6239" y="105109"/>
                  </a:lnTo>
                  <a:lnTo>
                    <a:pt x="16666" y="154756"/>
                  </a:lnTo>
                  <a:lnTo>
                    <a:pt x="25779" y="213453"/>
                  </a:lnTo>
                  <a:lnTo>
                    <a:pt x="31608" y="270108"/>
                  </a:lnTo>
                  <a:lnTo>
                    <a:pt x="37311" y="311139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90342" y="492066"/>
              <a:ext cx="135317" cy="173968"/>
            </a:xfrm>
            <a:custGeom>
              <a:avLst/>
              <a:gdLst/>
              <a:ahLst/>
              <a:cxnLst/>
              <a:rect l="0" t="0" r="0" b="0"/>
              <a:pathLst>
                <a:path w="135317" h="173968">
                  <a:moveTo>
                    <a:pt x="115813" y="13301"/>
                  </a:moveTo>
                  <a:lnTo>
                    <a:pt x="104635" y="2123"/>
                  </a:lnTo>
                  <a:lnTo>
                    <a:pt x="96662" y="0"/>
                  </a:lnTo>
                  <a:lnTo>
                    <a:pt x="75326" y="761"/>
                  </a:lnTo>
                  <a:lnTo>
                    <a:pt x="42596" y="13355"/>
                  </a:lnTo>
                  <a:lnTo>
                    <a:pt x="10671" y="31905"/>
                  </a:lnTo>
                  <a:lnTo>
                    <a:pt x="5944" y="38572"/>
                  </a:lnTo>
                  <a:lnTo>
                    <a:pt x="5132" y="45356"/>
                  </a:lnTo>
                  <a:lnTo>
                    <a:pt x="6931" y="52219"/>
                  </a:lnTo>
                  <a:lnTo>
                    <a:pt x="11640" y="57964"/>
                  </a:lnTo>
                  <a:lnTo>
                    <a:pt x="35034" y="71638"/>
                  </a:lnTo>
                  <a:lnTo>
                    <a:pt x="93889" y="95073"/>
                  </a:lnTo>
                  <a:lnTo>
                    <a:pt x="132784" y="126206"/>
                  </a:lnTo>
                  <a:lnTo>
                    <a:pt x="135316" y="134195"/>
                  </a:lnTo>
                  <a:lnTo>
                    <a:pt x="131890" y="152430"/>
                  </a:lnTo>
                  <a:lnTo>
                    <a:pt x="126531" y="159866"/>
                  </a:lnTo>
                  <a:lnTo>
                    <a:pt x="111218" y="171248"/>
                  </a:lnTo>
                  <a:lnTo>
                    <a:pt x="92714" y="173967"/>
                  </a:lnTo>
                  <a:lnTo>
                    <a:pt x="31406" y="163136"/>
                  </a:lnTo>
                  <a:lnTo>
                    <a:pt x="0" y="160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379440" y="1228196"/>
            <a:ext cx="1789552" cy="561649"/>
            <a:chOff x="2379440" y="1228196"/>
            <a:chExt cx="1789552" cy="561649"/>
          </a:xfrm>
        </p:grpSpPr>
        <p:sp>
          <p:nvSpPr>
            <p:cNvPr id="23" name="Freeform 22"/>
            <p:cNvSpPr/>
            <p:nvPr/>
          </p:nvSpPr>
          <p:spPr>
            <a:xfrm>
              <a:off x="2379440" y="1228196"/>
              <a:ext cx="303319" cy="477421"/>
            </a:xfrm>
            <a:custGeom>
              <a:avLst/>
              <a:gdLst/>
              <a:ahLst/>
              <a:cxnLst/>
              <a:rect l="0" t="0" r="0" b="0"/>
              <a:pathLst>
                <a:path w="303319" h="477421">
                  <a:moveTo>
                    <a:pt x="0" y="77337"/>
                  </a:moveTo>
                  <a:lnTo>
                    <a:pt x="62280" y="59379"/>
                  </a:lnTo>
                  <a:lnTo>
                    <a:pt x="124607" y="42188"/>
                  </a:lnTo>
                  <a:lnTo>
                    <a:pt x="181876" y="27807"/>
                  </a:lnTo>
                  <a:lnTo>
                    <a:pt x="241150" y="16699"/>
                  </a:lnTo>
                  <a:lnTo>
                    <a:pt x="294665" y="0"/>
                  </a:lnTo>
                  <a:lnTo>
                    <a:pt x="300559" y="2382"/>
                  </a:lnTo>
                  <a:lnTo>
                    <a:pt x="303318" y="8650"/>
                  </a:lnTo>
                  <a:lnTo>
                    <a:pt x="301612" y="42947"/>
                  </a:lnTo>
                  <a:lnTo>
                    <a:pt x="290555" y="95761"/>
                  </a:lnTo>
                  <a:lnTo>
                    <a:pt x="269870" y="148393"/>
                  </a:lnTo>
                  <a:lnTo>
                    <a:pt x="253306" y="203850"/>
                  </a:lnTo>
                  <a:lnTo>
                    <a:pt x="234048" y="266656"/>
                  </a:lnTo>
                  <a:lnTo>
                    <a:pt x="212781" y="323267"/>
                  </a:lnTo>
                  <a:lnTo>
                    <a:pt x="196969" y="379250"/>
                  </a:lnTo>
                  <a:lnTo>
                    <a:pt x="179042" y="434857"/>
                  </a:lnTo>
                  <a:lnTo>
                    <a:pt x="168473" y="460519"/>
                  </a:lnTo>
                  <a:lnTo>
                    <a:pt x="157927" y="477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63751" y="1252891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8617"/>
                  </a:lnTo>
                  <a:lnTo>
                    <a:pt x="1170" y="115130"/>
                  </a:lnTo>
                  <a:lnTo>
                    <a:pt x="7236" y="170203"/>
                  </a:lnTo>
                  <a:lnTo>
                    <a:pt x="9553" y="222916"/>
                  </a:lnTo>
                  <a:lnTo>
                    <a:pt x="10336" y="283242"/>
                  </a:lnTo>
                  <a:lnTo>
                    <a:pt x="17739" y="345918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21678" y="162138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48240" y="1231834"/>
              <a:ext cx="289336" cy="413222"/>
            </a:xfrm>
            <a:custGeom>
              <a:avLst/>
              <a:gdLst/>
              <a:ahLst/>
              <a:cxnLst/>
              <a:rect l="0" t="0" r="0" b="0"/>
              <a:pathLst>
                <a:path w="289336" h="413222">
                  <a:moveTo>
                    <a:pt x="15594" y="0"/>
                  </a:moveTo>
                  <a:lnTo>
                    <a:pt x="21183" y="16767"/>
                  </a:lnTo>
                  <a:lnTo>
                    <a:pt x="20808" y="34358"/>
                  </a:lnTo>
                  <a:lnTo>
                    <a:pt x="9045" y="85763"/>
                  </a:lnTo>
                  <a:lnTo>
                    <a:pt x="6834" y="111036"/>
                  </a:lnTo>
                  <a:lnTo>
                    <a:pt x="5074" y="116138"/>
                  </a:lnTo>
                  <a:lnTo>
                    <a:pt x="2732" y="116030"/>
                  </a:lnTo>
                  <a:lnTo>
                    <a:pt x="0" y="112448"/>
                  </a:lnTo>
                  <a:lnTo>
                    <a:pt x="84" y="99110"/>
                  </a:lnTo>
                  <a:lnTo>
                    <a:pt x="13985" y="51829"/>
                  </a:lnTo>
                  <a:lnTo>
                    <a:pt x="25017" y="31224"/>
                  </a:lnTo>
                  <a:lnTo>
                    <a:pt x="43959" y="16607"/>
                  </a:lnTo>
                  <a:lnTo>
                    <a:pt x="55561" y="11071"/>
                  </a:lnTo>
                  <a:lnTo>
                    <a:pt x="77811" y="8040"/>
                  </a:lnTo>
                  <a:lnTo>
                    <a:pt x="98228" y="11762"/>
                  </a:lnTo>
                  <a:lnTo>
                    <a:pt x="143344" y="39691"/>
                  </a:lnTo>
                  <a:lnTo>
                    <a:pt x="157380" y="56245"/>
                  </a:lnTo>
                  <a:lnTo>
                    <a:pt x="180971" y="112995"/>
                  </a:lnTo>
                  <a:lnTo>
                    <a:pt x="196915" y="147733"/>
                  </a:lnTo>
                  <a:lnTo>
                    <a:pt x="203488" y="200801"/>
                  </a:lnTo>
                  <a:lnTo>
                    <a:pt x="204787" y="256343"/>
                  </a:lnTo>
                  <a:lnTo>
                    <a:pt x="203874" y="311205"/>
                  </a:lnTo>
                  <a:lnTo>
                    <a:pt x="195513" y="344893"/>
                  </a:lnTo>
                  <a:lnTo>
                    <a:pt x="165701" y="390836"/>
                  </a:lnTo>
                  <a:lnTo>
                    <a:pt x="148989" y="404942"/>
                  </a:lnTo>
                  <a:lnTo>
                    <a:pt x="139619" y="410341"/>
                  </a:lnTo>
                  <a:lnTo>
                    <a:pt x="119849" y="413221"/>
                  </a:lnTo>
                  <a:lnTo>
                    <a:pt x="109663" y="412351"/>
                  </a:lnTo>
                  <a:lnTo>
                    <a:pt x="92108" y="402026"/>
                  </a:lnTo>
                  <a:lnTo>
                    <a:pt x="84150" y="394359"/>
                  </a:lnTo>
                  <a:lnTo>
                    <a:pt x="80016" y="384569"/>
                  </a:lnTo>
                  <a:lnTo>
                    <a:pt x="78541" y="361212"/>
                  </a:lnTo>
                  <a:lnTo>
                    <a:pt x="84904" y="341473"/>
                  </a:lnTo>
                  <a:lnTo>
                    <a:pt x="89877" y="332933"/>
                  </a:lnTo>
                  <a:lnTo>
                    <a:pt x="97871" y="328410"/>
                  </a:lnTo>
                  <a:lnTo>
                    <a:pt x="119232" y="326504"/>
                  </a:lnTo>
                  <a:lnTo>
                    <a:pt x="173304" y="337852"/>
                  </a:lnTo>
                  <a:lnTo>
                    <a:pt x="227305" y="354583"/>
                  </a:lnTo>
                  <a:lnTo>
                    <a:pt x="270366" y="368522"/>
                  </a:lnTo>
                  <a:lnTo>
                    <a:pt x="28933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69202" y="1316062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69" y="172240"/>
                  </a:lnTo>
                  <a:lnTo>
                    <a:pt x="8333" y="230988"/>
                  </a:lnTo>
                  <a:lnTo>
                    <a:pt x="15684" y="287652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01375" y="1347647"/>
              <a:ext cx="188885" cy="171983"/>
            </a:xfrm>
            <a:custGeom>
              <a:avLst/>
              <a:gdLst/>
              <a:ahLst/>
              <a:cxnLst/>
              <a:rect l="0" t="0" r="0" b="0"/>
              <a:pathLst>
                <a:path w="188885" h="171983">
                  <a:moveTo>
                    <a:pt x="188884" y="126342"/>
                  </a:moveTo>
                  <a:lnTo>
                    <a:pt x="125456" y="144300"/>
                  </a:lnTo>
                  <a:lnTo>
                    <a:pt x="62519" y="164983"/>
                  </a:lnTo>
                  <a:lnTo>
                    <a:pt x="41475" y="171982"/>
                  </a:lnTo>
                  <a:lnTo>
                    <a:pt x="32119" y="171976"/>
                  </a:lnTo>
                  <a:lnTo>
                    <a:pt x="15486" y="165731"/>
                  </a:lnTo>
                  <a:lnTo>
                    <a:pt x="10114" y="157281"/>
                  </a:lnTo>
                  <a:lnTo>
                    <a:pt x="2554" y="118612"/>
                  </a:lnTo>
                  <a:lnTo>
                    <a:pt x="0" y="63031"/>
                  </a:lnTo>
                  <a:lnTo>
                    <a:pt x="2677" y="27255"/>
                  </a:lnTo>
                  <a:lnTo>
                    <a:pt x="98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95544" y="1322933"/>
              <a:ext cx="273448" cy="393213"/>
            </a:xfrm>
            <a:custGeom>
              <a:avLst/>
              <a:gdLst/>
              <a:ahLst/>
              <a:cxnLst/>
              <a:rect l="0" t="0" r="0" b="0"/>
              <a:pathLst>
                <a:path w="273448" h="393213">
                  <a:moveTo>
                    <a:pt x="0" y="24714"/>
                  </a:moveTo>
                  <a:lnTo>
                    <a:pt x="37478" y="33047"/>
                  </a:lnTo>
                  <a:lnTo>
                    <a:pt x="72326" y="31473"/>
                  </a:lnTo>
                  <a:lnTo>
                    <a:pt x="126720" y="26049"/>
                  </a:lnTo>
                  <a:lnTo>
                    <a:pt x="188176" y="13437"/>
                  </a:lnTo>
                  <a:lnTo>
                    <a:pt x="236952" y="0"/>
                  </a:lnTo>
                  <a:lnTo>
                    <a:pt x="248045" y="1219"/>
                  </a:lnTo>
                  <a:lnTo>
                    <a:pt x="266610" y="11932"/>
                  </a:lnTo>
                  <a:lnTo>
                    <a:pt x="271326" y="19702"/>
                  </a:lnTo>
                  <a:lnTo>
                    <a:pt x="273447" y="37695"/>
                  </a:lnTo>
                  <a:lnTo>
                    <a:pt x="265369" y="94447"/>
                  </a:lnTo>
                  <a:lnTo>
                    <a:pt x="258049" y="153782"/>
                  </a:lnTo>
                  <a:lnTo>
                    <a:pt x="248684" y="202037"/>
                  </a:lnTo>
                  <a:lnTo>
                    <a:pt x="244090" y="253379"/>
                  </a:lnTo>
                  <a:lnTo>
                    <a:pt x="234132" y="307489"/>
                  </a:lnTo>
                  <a:lnTo>
                    <a:pt x="224019" y="358904"/>
                  </a:lnTo>
                  <a:lnTo>
                    <a:pt x="221098" y="39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53388" y="1789844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0368" y="0"/>
                  </a:lnTo>
                  <a:lnTo>
                    <a:pt x="66194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534595" y="2708616"/>
            <a:ext cx="1024038" cy="449934"/>
            <a:chOff x="2534595" y="2708616"/>
            <a:chExt cx="1024038" cy="449934"/>
          </a:xfrm>
        </p:grpSpPr>
        <p:sp>
          <p:nvSpPr>
            <p:cNvPr id="32" name="Freeform 31"/>
            <p:cNvSpPr/>
            <p:nvPr/>
          </p:nvSpPr>
          <p:spPr>
            <a:xfrm>
              <a:off x="2534595" y="2708616"/>
              <a:ext cx="164723" cy="361270"/>
            </a:xfrm>
            <a:custGeom>
              <a:avLst/>
              <a:gdLst/>
              <a:ahLst/>
              <a:cxnLst/>
              <a:rect l="0" t="0" r="0" b="0"/>
              <a:pathLst>
                <a:path w="164723" h="361270">
                  <a:moveTo>
                    <a:pt x="13301" y="81435"/>
                  </a:moveTo>
                  <a:lnTo>
                    <a:pt x="2123" y="70257"/>
                  </a:lnTo>
                  <a:lnTo>
                    <a:pt x="0" y="63455"/>
                  </a:lnTo>
                  <a:lnTo>
                    <a:pt x="760" y="46538"/>
                  </a:lnTo>
                  <a:lnTo>
                    <a:pt x="11237" y="30440"/>
                  </a:lnTo>
                  <a:lnTo>
                    <a:pt x="27591" y="16657"/>
                  </a:lnTo>
                  <a:lnTo>
                    <a:pt x="46558" y="6632"/>
                  </a:lnTo>
                  <a:lnTo>
                    <a:pt x="82557" y="0"/>
                  </a:lnTo>
                  <a:lnTo>
                    <a:pt x="102963" y="4688"/>
                  </a:lnTo>
                  <a:lnTo>
                    <a:pt x="111680" y="9213"/>
                  </a:lnTo>
                  <a:lnTo>
                    <a:pt x="124485" y="23600"/>
                  </a:lnTo>
                  <a:lnTo>
                    <a:pt x="132906" y="42863"/>
                  </a:lnTo>
                  <a:lnTo>
                    <a:pt x="136649" y="67022"/>
                  </a:lnTo>
                  <a:lnTo>
                    <a:pt x="132073" y="90237"/>
                  </a:lnTo>
                  <a:lnTo>
                    <a:pt x="116343" y="119918"/>
                  </a:lnTo>
                  <a:lnTo>
                    <a:pt x="110072" y="128148"/>
                  </a:lnTo>
                  <a:lnTo>
                    <a:pt x="90625" y="140411"/>
                  </a:lnTo>
                  <a:lnTo>
                    <a:pt x="78889" y="145319"/>
                  </a:lnTo>
                  <a:lnTo>
                    <a:pt x="74574" y="149761"/>
                  </a:lnTo>
                  <a:lnTo>
                    <a:pt x="75206" y="153892"/>
                  </a:lnTo>
                  <a:lnTo>
                    <a:pt x="129355" y="211138"/>
                  </a:lnTo>
                  <a:lnTo>
                    <a:pt x="151649" y="250555"/>
                  </a:lnTo>
                  <a:lnTo>
                    <a:pt x="163607" y="287263"/>
                  </a:lnTo>
                  <a:lnTo>
                    <a:pt x="164722" y="310955"/>
                  </a:lnTo>
                  <a:lnTo>
                    <a:pt x="163381" y="322186"/>
                  </a:lnTo>
                  <a:lnTo>
                    <a:pt x="152533" y="340904"/>
                  </a:lnTo>
                  <a:lnTo>
                    <a:pt x="144727" y="349171"/>
                  </a:lnTo>
                  <a:lnTo>
                    <a:pt x="123575" y="358357"/>
                  </a:lnTo>
                  <a:lnTo>
                    <a:pt x="99746" y="361269"/>
                  </a:lnTo>
                  <a:lnTo>
                    <a:pt x="67770" y="356332"/>
                  </a:lnTo>
                  <a:lnTo>
                    <a:pt x="34358" y="344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58466" y="3032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95336" y="2754340"/>
              <a:ext cx="229718" cy="309453"/>
            </a:xfrm>
            <a:custGeom>
              <a:avLst/>
              <a:gdLst/>
              <a:ahLst/>
              <a:cxnLst/>
              <a:rect l="0" t="0" r="0" b="0"/>
              <a:pathLst>
                <a:path w="229718" h="309453">
                  <a:moveTo>
                    <a:pt x="0" y="14654"/>
                  </a:moveTo>
                  <a:lnTo>
                    <a:pt x="58617" y="14654"/>
                  </a:lnTo>
                  <a:lnTo>
                    <a:pt x="112791" y="14654"/>
                  </a:lnTo>
                  <a:lnTo>
                    <a:pt x="168553" y="11535"/>
                  </a:lnTo>
                  <a:lnTo>
                    <a:pt x="219038" y="0"/>
                  </a:lnTo>
                  <a:lnTo>
                    <a:pt x="225574" y="2545"/>
                  </a:lnTo>
                  <a:lnTo>
                    <a:pt x="228762" y="8921"/>
                  </a:lnTo>
                  <a:lnTo>
                    <a:pt x="229717" y="17851"/>
                  </a:lnTo>
                  <a:lnTo>
                    <a:pt x="224539" y="37132"/>
                  </a:lnTo>
                  <a:lnTo>
                    <a:pt x="194105" y="99007"/>
                  </a:lnTo>
                  <a:lnTo>
                    <a:pt x="172936" y="130505"/>
                  </a:lnTo>
                  <a:lnTo>
                    <a:pt x="147793" y="193642"/>
                  </a:lnTo>
                  <a:lnTo>
                    <a:pt x="126377" y="256810"/>
                  </a:lnTo>
                  <a:lnTo>
                    <a:pt x="118169" y="276697"/>
                  </a:lnTo>
                  <a:lnTo>
                    <a:pt x="103903" y="298707"/>
                  </a:lnTo>
                  <a:lnTo>
                    <a:pt x="103194" y="302289"/>
                  </a:lnTo>
                  <a:lnTo>
                    <a:pt x="105285" y="309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05865" y="315854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21720" y="2799977"/>
              <a:ext cx="174980" cy="282269"/>
            </a:xfrm>
            <a:custGeom>
              <a:avLst/>
              <a:gdLst/>
              <a:ahLst/>
              <a:cxnLst/>
              <a:rect l="0" t="0" r="0" b="0"/>
              <a:pathLst>
                <a:path w="174980" h="282269">
                  <a:moveTo>
                    <a:pt x="31585" y="603"/>
                  </a:moveTo>
                  <a:lnTo>
                    <a:pt x="25996" y="17370"/>
                  </a:lnTo>
                  <a:lnTo>
                    <a:pt x="2665" y="48629"/>
                  </a:lnTo>
                  <a:lnTo>
                    <a:pt x="2947" y="48998"/>
                  </a:lnTo>
                  <a:lnTo>
                    <a:pt x="9498" y="41999"/>
                  </a:lnTo>
                  <a:lnTo>
                    <a:pt x="39393" y="4711"/>
                  </a:lnTo>
                  <a:lnTo>
                    <a:pt x="48489" y="1002"/>
                  </a:lnTo>
                  <a:lnTo>
                    <a:pt x="71073" y="0"/>
                  </a:lnTo>
                  <a:lnTo>
                    <a:pt x="104507" y="11603"/>
                  </a:lnTo>
                  <a:lnTo>
                    <a:pt x="119757" y="26549"/>
                  </a:lnTo>
                  <a:lnTo>
                    <a:pt x="125461" y="35448"/>
                  </a:lnTo>
                  <a:lnTo>
                    <a:pt x="128680" y="54694"/>
                  </a:lnTo>
                  <a:lnTo>
                    <a:pt x="125041" y="74946"/>
                  </a:lnTo>
                  <a:lnTo>
                    <a:pt x="115625" y="95646"/>
                  </a:lnTo>
                  <a:lnTo>
                    <a:pt x="100522" y="110305"/>
                  </a:lnTo>
                  <a:lnTo>
                    <a:pt x="91581" y="115851"/>
                  </a:lnTo>
                  <a:lnTo>
                    <a:pt x="89130" y="118379"/>
                  </a:lnTo>
                  <a:lnTo>
                    <a:pt x="91006" y="118895"/>
                  </a:lnTo>
                  <a:lnTo>
                    <a:pt x="95765" y="118069"/>
                  </a:lnTo>
                  <a:lnTo>
                    <a:pt x="119232" y="122495"/>
                  </a:lnTo>
                  <a:lnTo>
                    <a:pt x="142823" y="136805"/>
                  </a:lnTo>
                  <a:lnTo>
                    <a:pt x="164630" y="161452"/>
                  </a:lnTo>
                  <a:lnTo>
                    <a:pt x="172604" y="184005"/>
                  </a:lnTo>
                  <a:lnTo>
                    <a:pt x="174979" y="209627"/>
                  </a:lnTo>
                  <a:lnTo>
                    <a:pt x="172135" y="236612"/>
                  </a:lnTo>
                  <a:lnTo>
                    <a:pt x="167399" y="246850"/>
                  </a:lnTo>
                  <a:lnTo>
                    <a:pt x="152779" y="261345"/>
                  </a:lnTo>
                  <a:lnTo>
                    <a:pt x="124816" y="276081"/>
                  </a:lnTo>
                  <a:lnTo>
                    <a:pt x="88715" y="282268"/>
                  </a:lnTo>
                  <a:lnTo>
                    <a:pt x="53972" y="278512"/>
                  </a:lnTo>
                  <a:lnTo>
                    <a:pt x="0" y="253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95461" y="2768994"/>
              <a:ext cx="63172" cy="284271"/>
            </a:xfrm>
            <a:custGeom>
              <a:avLst/>
              <a:gdLst/>
              <a:ahLst/>
              <a:cxnLst/>
              <a:rect l="0" t="0" r="0" b="0"/>
              <a:pathLst>
                <a:path w="63172" h="284271">
                  <a:moveTo>
                    <a:pt x="63171" y="0"/>
                  </a:moveTo>
                  <a:lnTo>
                    <a:pt x="45212" y="55045"/>
                  </a:lnTo>
                  <a:lnTo>
                    <a:pt x="31504" y="106453"/>
                  </a:lnTo>
                  <a:lnTo>
                    <a:pt x="23120" y="161668"/>
                  </a:lnTo>
                  <a:lnTo>
                    <a:pt x="20294" y="223701"/>
                  </a:lnTo>
                  <a:lnTo>
                    <a:pt x="12772" y="25852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571632" y="4027216"/>
            <a:ext cx="1407229" cy="494840"/>
            <a:chOff x="2571632" y="4027216"/>
            <a:chExt cx="1407229" cy="494840"/>
          </a:xfrm>
        </p:grpSpPr>
        <p:sp>
          <p:nvSpPr>
            <p:cNvPr id="39" name="Freeform 38"/>
            <p:cNvSpPr/>
            <p:nvPr/>
          </p:nvSpPr>
          <p:spPr>
            <a:xfrm>
              <a:off x="2571632" y="4070793"/>
              <a:ext cx="243558" cy="351961"/>
            </a:xfrm>
            <a:custGeom>
              <a:avLst/>
              <a:gdLst/>
              <a:ahLst/>
              <a:cxnLst/>
              <a:rect l="0" t="0" r="0" b="0"/>
              <a:pathLst>
                <a:path w="243558" h="351961">
                  <a:moveTo>
                    <a:pt x="172621" y="9065"/>
                  </a:moveTo>
                  <a:lnTo>
                    <a:pt x="129929" y="5946"/>
                  </a:lnTo>
                  <a:lnTo>
                    <a:pt x="82689" y="0"/>
                  </a:lnTo>
                  <a:lnTo>
                    <a:pt x="47708" y="4560"/>
                  </a:lnTo>
                  <a:lnTo>
                    <a:pt x="15117" y="18908"/>
                  </a:lnTo>
                  <a:lnTo>
                    <a:pt x="7956" y="27326"/>
                  </a:lnTo>
                  <a:lnTo>
                    <a:pt x="0" y="49157"/>
                  </a:lnTo>
                  <a:lnTo>
                    <a:pt x="2129" y="101299"/>
                  </a:lnTo>
                  <a:lnTo>
                    <a:pt x="6882" y="153540"/>
                  </a:lnTo>
                  <a:lnTo>
                    <a:pt x="18739" y="203590"/>
                  </a:lnTo>
                  <a:lnTo>
                    <a:pt x="22070" y="207768"/>
                  </a:lnTo>
                  <a:lnTo>
                    <a:pt x="25460" y="205875"/>
                  </a:lnTo>
                  <a:lnTo>
                    <a:pt x="51206" y="173586"/>
                  </a:lnTo>
                  <a:lnTo>
                    <a:pt x="64456" y="159785"/>
                  </a:lnTo>
                  <a:lnTo>
                    <a:pt x="84383" y="152091"/>
                  </a:lnTo>
                  <a:lnTo>
                    <a:pt x="135304" y="147151"/>
                  </a:lnTo>
                  <a:lnTo>
                    <a:pt x="170922" y="151885"/>
                  </a:lnTo>
                  <a:lnTo>
                    <a:pt x="198114" y="166286"/>
                  </a:lnTo>
                  <a:lnTo>
                    <a:pt x="220988" y="190960"/>
                  </a:lnTo>
                  <a:lnTo>
                    <a:pt x="236995" y="226087"/>
                  </a:lnTo>
                  <a:lnTo>
                    <a:pt x="243557" y="271719"/>
                  </a:lnTo>
                  <a:lnTo>
                    <a:pt x="239912" y="311107"/>
                  </a:lnTo>
                  <a:lnTo>
                    <a:pt x="233859" y="321560"/>
                  </a:lnTo>
                  <a:lnTo>
                    <a:pt x="214656" y="339415"/>
                  </a:lnTo>
                  <a:lnTo>
                    <a:pt x="190523" y="348910"/>
                  </a:lnTo>
                  <a:lnTo>
                    <a:pt x="164200" y="351960"/>
                  </a:lnTo>
                  <a:lnTo>
                    <a:pt x="100816" y="341407"/>
                  </a:lnTo>
                  <a:lnTo>
                    <a:pt x="67335" y="335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23237" y="43746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81164" y="4027216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20407" y="16768"/>
                  </a:lnTo>
                  <a:lnTo>
                    <a:pt x="13456" y="55141"/>
                  </a:lnTo>
                  <a:lnTo>
                    <a:pt x="11107" y="113274"/>
                  </a:lnTo>
                  <a:lnTo>
                    <a:pt x="10643" y="176749"/>
                  </a:lnTo>
                  <a:lnTo>
                    <a:pt x="4962" y="234695"/>
                  </a:lnTo>
                  <a:lnTo>
                    <a:pt x="654" y="29591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87593" y="4090387"/>
              <a:ext cx="217243" cy="278226"/>
            </a:xfrm>
            <a:custGeom>
              <a:avLst/>
              <a:gdLst/>
              <a:ahLst/>
              <a:cxnLst/>
              <a:rect l="0" t="0" r="0" b="0"/>
              <a:pathLst>
                <a:path w="217243" h="278226">
                  <a:moveTo>
                    <a:pt x="72556" y="0"/>
                  </a:moveTo>
                  <a:lnTo>
                    <a:pt x="55788" y="11178"/>
                  </a:lnTo>
                  <a:lnTo>
                    <a:pt x="44437" y="26025"/>
                  </a:lnTo>
                  <a:lnTo>
                    <a:pt x="11884" y="79450"/>
                  </a:lnTo>
                  <a:lnTo>
                    <a:pt x="2716" y="120636"/>
                  </a:lnTo>
                  <a:lnTo>
                    <a:pt x="0" y="169885"/>
                  </a:lnTo>
                  <a:lnTo>
                    <a:pt x="1704" y="201846"/>
                  </a:lnTo>
                  <a:lnTo>
                    <a:pt x="21862" y="250961"/>
                  </a:lnTo>
                  <a:lnTo>
                    <a:pt x="28232" y="262063"/>
                  </a:lnTo>
                  <a:lnTo>
                    <a:pt x="37157" y="269465"/>
                  </a:lnTo>
                  <a:lnTo>
                    <a:pt x="59553" y="277690"/>
                  </a:lnTo>
                  <a:lnTo>
                    <a:pt x="81984" y="278225"/>
                  </a:lnTo>
                  <a:lnTo>
                    <a:pt x="103652" y="273394"/>
                  </a:lnTo>
                  <a:lnTo>
                    <a:pt x="134412" y="257520"/>
                  </a:lnTo>
                  <a:lnTo>
                    <a:pt x="195200" y="203466"/>
                  </a:lnTo>
                  <a:lnTo>
                    <a:pt x="210800" y="176879"/>
                  </a:lnTo>
                  <a:lnTo>
                    <a:pt x="217242" y="141186"/>
                  </a:lnTo>
                  <a:lnTo>
                    <a:pt x="211013" y="95609"/>
                  </a:lnTo>
                  <a:lnTo>
                    <a:pt x="205063" y="74078"/>
                  </a:lnTo>
                  <a:lnTo>
                    <a:pt x="192279" y="55930"/>
                  </a:lnTo>
                  <a:lnTo>
                    <a:pt x="174899" y="41236"/>
                  </a:lnTo>
                  <a:lnTo>
                    <a:pt x="145384" y="27555"/>
                  </a:lnTo>
                  <a:lnTo>
                    <a:pt x="10414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70719" y="4117847"/>
              <a:ext cx="202177" cy="277867"/>
            </a:xfrm>
            <a:custGeom>
              <a:avLst/>
              <a:gdLst/>
              <a:ahLst/>
              <a:cxnLst/>
              <a:rect l="0" t="0" r="0" b="0"/>
              <a:pathLst>
                <a:path w="202177" h="277867">
                  <a:moveTo>
                    <a:pt x="0" y="14654"/>
                  </a:moveTo>
                  <a:lnTo>
                    <a:pt x="55141" y="0"/>
                  </a:lnTo>
                  <a:lnTo>
                    <a:pt x="103555" y="1083"/>
                  </a:lnTo>
                  <a:lnTo>
                    <a:pt x="163911" y="3524"/>
                  </a:lnTo>
                  <a:lnTo>
                    <a:pt x="192562" y="3858"/>
                  </a:lnTo>
                  <a:lnTo>
                    <a:pt x="199735" y="6287"/>
                  </a:lnTo>
                  <a:lnTo>
                    <a:pt x="202176" y="10246"/>
                  </a:lnTo>
                  <a:lnTo>
                    <a:pt x="185512" y="68271"/>
                  </a:lnTo>
                  <a:lnTo>
                    <a:pt x="160058" y="128400"/>
                  </a:lnTo>
                  <a:lnTo>
                    <a:pt x="140660" y="182838"/>
                  </a:lnTo>
                  <a:lnTo>
                    <a:pt x="112112" y="245087"/>
                  </a:lnTo>
                  <a:lnTo>
                    <a:pt x="94756" y="277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91776" y="4490470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72453" y="16788"/>
                  </a:lnTo>
                  <a:lnTo>
                    <a:pt x="26357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08915" y="4076864"/>
              <a:ext cx="169946" cy="339907"/>
            </a:xfrm>
            <a:custGeom>
              <a:avLst/>
              <a:gdLst/>
              <a:ahLst/>
              <a:cxnLst/>
              <a:rect l="0" t="0" r="0" b="0"/>
              <a:pathLst>
                <a:path w="169946" h="339907">
                  <a:moveTo>
                    <a:pt x="156643" y="118808"/>
                  </a:moveTo>
                  <a:lnTo>
                    <a:pt x="167822" y="107629"/>
                  </a:lnTo>
                  <a:lnTo>
                    <a:pt x="169945" y="100827"/>
                  </a:lnTo>
                  <a:lnTo>
                    <a:pt x="167343" y="74486"/>
                  </a:lnTo>
                  <a:lnTo>
                    <a:pt x="157994" y="45624"/>
                  </a:lnTo>
                  <a:lnTo>
                    <a:pt x="147105" y="29350"/>
                  </a:lnTo>
                  <a:lnTo>
                    <a:pt x="131347" y="17437"/>
                  </a:lnTo>
                  <a:lnTo>
                    <a:pt x="92635" y="258"/>
                  </a:lnTo>
                  <a:lnTo>
                    <a:pt x="82385" y="0"/>
                  </a:lnTo>
                  <a:lnTo>
                    <a:pt x="61639" y="5953"/>
                  </a:lnTo>
                  <a:lnTo>
                    <a:pt x="43839" y="19517"/>
                  </a:lnTo>
                  <a:lnTo>
                    <a:pt x="13348" y="56821"/>
                  </a:lnTo>
                  <a:lnTo>
                    <a:pt x="5219" y="80340"/>
                  </a:lnTo>
                  <a:lnTo>
                    <a:pt x="0" y="133566"/>
                  </a:lnTo>
                  <a:lnTo>
                    <a:pt x="5526" y="155003"/>
                  </a:lnTo>
                  <a:lnTo>
                    <a:pt x="10275" y="163995"/>
                  </a:lnTo>
                  <a:lnTo>
                    <a:pt x="18120" y="168820"/>
                  </a:lnTo>
                  <a:lnTo>
                    <a:pt x="39315" y="171061"/>
                  </a:lnTo>
                  <a:lnTo>
                    <a:pt x="61214" y="165038"/>
                  </a:lnTo>
                  <a:lnTo>
                    <a:pt x="90153" y="148493"/>
                  </a:lnTo>
                  <a:lnTo>
                    <a:pt x="120893" y="121942"/>
                  </a:lnTo>
                  <a:lnTo>
                    <a:pt x="125791" y="122067"/>
                  </a:lnTo>
                  <a:lnTo>
                    <a:pt x="129056" y="126830"/>
                  </a:lnTo>
                  <a:lnTo>
                    <a:pt x="133652" y="159009"/>
                  </a:lnTo>
                  <a:lnTo>
                    <a:pt x="135204" y="216696"/>
                  </a:lnTo>
                  <a:lnTo>
                    <a:pt x="135511" y="273151"/>
                  </a:lnTo>
                  <a:lnTo>
                    <a:pt x="134394" y="311808"/>
                  </a:lnTo>
                  <a:lnTo>
                    <a:pt x="125058" y="3399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506197" y="1370900"/>
            <a:ext cx="147400" cy="103090"/>
            <a:chOff x="4506197" y="1370900"/>
            <a:chExt cx="147400" cy="103090"/>
          </a:xfrm>
        </p:grpSpPr>
        <p:sp>
          <p:nvSpPr>
            <p:cNvPr id="47" name="Freeform 46"/>
            <p:cNvSpPr/>
            <p:nvPr/>
          </p:nvSpPr>
          <p:spPr>
            <a:xfrm>
              <a:off x="4506197" y="1370900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8333"/>
                  </a:moveTo>
                  <a:lnTo>
                    <a:pt x="99392" y="0"/>
                  </a:lnTo>
                  <a:lnTo>
                    <a:pt x="61424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06197" y="146346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98468" y="2195"/>
                  </a:lnTo>
                  <a:lnTo>
                    <a:pt x="39337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832580" y="1131406"/>
            <a:ext cx="431533" cy="395227"/>
            <a:chOff x="4832580" y="1131406"/>
            <a:chExt cx="431533" cy="395227"/>
          </a:xfrm>
        </p:grpSpPr>
        <p:sp>
          <p:nvSpPr>
            <p:cNvPr id="50" name="Freeform 49"/>
            <p:cNvSpPr/>
            <p:nvPr/>
          </p:nvSpPr>
          <p:spPr>
            <a:xfrm>
              <a:off x="4832580" y="1131406"/>
              <a:ext cx="301982" cy="395227"/>
            </a:xfrm>
            <a:custGeom>
              <a:avLst/>
              <a:gdLst/>
              <a:ahLst/>
              <a:cxnLst/>
              <a:rect l="0" t="0" r="0" b="0"/>
              <a:pathLst>
                <a:path w="301982" h="395227">
                  <a:moveTo>
                    <a:pt x="0" y="5671"/>
                  </a:moveTo>
                  <a:lnTo>
                    <a:pt x="16767" y="82"/>
                  </a:lnTo>
                  <a:lnTo>
                    <a:pt x="34358" y="458"/>
                  </a:lnTo>
                  <a:lnTo>
                    <a:pt x="56215" y="2184"/>
                  </a:lnTo>
                  <a:lnTo>
                    <a:pt x="114786" y="0"/>
                  </a:lnTo>
                  <a:lnTo>
                    <a:pt x="177351" y="4551"/>
                  </a:lnTo>
                  <a:lnTo>
                    <a:pt x="228673" y="5339"/>
                  </a:lnTo>
                  <a:lnTo>
                    <a:pt x="280436" y="710"/>
                  </a:lnTo>
                  <a:lnTo>
                    <a:pt x="298554" y="7756"/>
                  </a:lnTo>
                  <a:lnTo>
                    <a:pt x="301981" y="12910"/>
                  </a:lnTo>
                  <a:lnTo>
                    <a:pt x="301926" y="18686"/>
                  </a:lnTo>
                  <a:lnTo>
                    <a:pt x="274972" y="80132"/>
                  </a:lnTo>
                  <a:lnTo>
                    <a:pt x="229154" y="143562"/>
                  </a:lnTo>
                  <a:lnTo>
                    <a:pt x="195545" y="205802"/>
                  </a:lnTo>
                  <a:lnTo>
                    <a:pt x="161567" y="268892"/>
                  </a:lnTo>
                  <a:lnTo>
                    <a:pt x="122536" y="330886"/>
                  </a:lnTo>
                  <a:lnTo>
                    <a:pt x="76802" y="381304"/>
                  </a:lnTo>
                  <a:lnTo>
                    <a:pt x="63171" y="395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47654" y="1137077"/>
              <a:ext cx="16459" cy="368499"/>
            </a:xfrm>
            <a:custGeom>
              <a:avLst/>
              <a:gdLst/>
              <a:ahLst/>
              <a:cxnLst/>
              <a:rect l="0" t="0" r="0" b="0"/>
              <a:pathLst>
                <a:path w="16459" h="368499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13098" y="144323"/>
                  </a:lnTo>
                  <a:lnTo>
                    <a:pt x="15904" y="200127"/>
                  </a:lnTo>
                  <a:lnTo>
                    <a:pt x="16458" y="256211"/>
                  </a:lnTo>
                  <a:lnTo>
                    <a:pt x="15398" y="318415"/>
                  </a:lnTo>
                  <a:lnTo>
                    <a:pt x="606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453761" y="1116020"/>
            <a:ext cx="638173" cy="393294"/>
            <a:chOff x="5453761" y="1116020"/>
            <a:chExt cx="638173" cy="393294"/>
          </a:xfrm>
        </p:grpSpPr>
        <p:sp>
          <p:nvSpPr>
            <p:cNvPr id="53" name="Freeform 52"/>
            <p:cNvSpPr/>
            <p:nvPr/>
          </p:nvSpPr>
          <p:spPr>
            <a:xfrm>
              <a:off x="5453761" y="145293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69575" y="1123937"/>
              <a:ext cx="231628" cy="385377"/>
            </a:xfrm>
            <a:custGeom>
              <a:avLst/>
              <a:gdLst/>
              <a:ahLst/>
              <a:cxnLst/>
              <a:rect l="0" t="0" r="0" b="0"/>
              <a:pathLst>
                <a:path w="231628" h="385377">
                  <a:moveTo>
                    <a:pt x="0" y="44726"/>
                  </a:moveTo>
                  <a:lnTo>
                    <a:pt x="5589" y="22369"/>
                  </a:lnTo>
                  <a:lnTo>
                    <a:pt x="10745" y="14613"/>
                  </a:lnTo>
                  <a:lnTo>
                    <a:pt x="25832" y="2877"/>
                  </a:lnTo>
                  <a:lnTo>
                    <a:pt x="44236" y="0"/>
                  </a:lnTo>
                  <a:lnTo>
                    <a:pt x="54057" y="870"/>
                  </a:lnTo>
                  <a:lnTo>
                    <a:pt x="71208" y="8077"/>
                  </a:lnTo>
                  <a:lnTo>
                    <a:pt x="86630" y="20249"/>
                  </a:lnTo>
                  <a:lnTo>
                    <a:pt x="129754" y="76935"/>
                  </a:lnTo>
                  <a:lnTo>
                    <a:pt x="159344" y="129036"/>
                  </a:lnTo>
                  <a:lnTo>
                    <a:pt x="175061" y="180659"/>
                  </a:lnTo>
                  <a:lnTo>
                    <a:pt x="183541" y="226682"/>
                  </a:lnTo>
                  <a:lnTo>
                    <a:pt x="177111" y="274860"/>
                  </a:lnTo>
                  <a:lnTo>
                    <a:pt x="160020" y="328799"/>
                  </a:lnTo>
                  <a:lnTo>
                    <a:pt x="148719" y="349965"/>
                  </a:lnTo>
                  <a:lnTo>
                    <a:pt x="132778" y="364831"/>
                  </a:lnTo>
                  <a:lnTo>
                    <a:pt x="93948" y="383907"/>
                  </a:lnTo>
                  <a:lnTo>
                    <a:pt x="73340" y="385376"/>
                  </a:lnTo>
                  <a:lnTo>
                    <a:pt x="62931" y="384130"/>
                  </a:lnTo>
                  <a:lnTo>
                    <a:pt x="45127" y="373387"/>
                  </a:lnTo>
                  <a:lnTo>
                    <a:pt x="37104" y="365608"/>
                  </a:lnTo>
                  <a:lnTo>
                    <a:pt x="28189" y="344488"/>
                  </a:lnTo>
                  <a:lnTo>
                    <a:pt x="25811" y="332305"/>
                  </a:lnTo>
                  <a:lnTo>
                    <a:pt x="29409" y="309409"/>
                  </a:lnTo>
                  <a:lnTo>
                    <a:pt x="33644" y="298390"/>
                  </a:lnTo>
                  <a:lnTo>
                    <a:pt x="41147" y="289875"/>
                  </a:lnTo>
                  <a:lnTo>
                    <a:pt x="61961" y="277293"/>
                  </a:lnTo>
                  <a:lnTo>
                    <a:pt x="86810" y="274041"/>
                  </a:lnTo>
                  <a:lnTo>
                    <a:pt x="140890" y="281485"/>
                  </a:lnTo>
                  <a:lnTo>
                    <a:pt x="199184" y="297623"/>
                  </a:lnTo>
                  <a:lnTo>
                    <a:pt x="231627" y="307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12164" y="1116020"/>
              <a:ext cx="279770" cy="350716"/>
            </a:xfrm>
            <a:custGeom>
              <a:avLst/>
              <a:gdLst/>
              <a:ahLst/>
              <a:cxnLst/>
              <a:rect l="0" t="0" r="0" b="0"/>
              <a:pathLst>
                <a:path w="279770" h="350716">
                  <a:moveTo>
                    <a:pt x="178551" y="0"/>
                  </a:moveTo>
                  <a:lnTo>
                    <a:pt x="119934" y="0"/>
                  </a:lnTo>
                  <a:lnTo>
                    <a:pt x="65760" y="1170"/>
                  </a:lnTo>
                  <a:lnTo>
                    <a:pt x="26328" y="9576"/>
                  </a:lnTo>
                  <a:lnTo>
                    <a:pt x="7171" y="20244"/>
                  </a:lnTo>
                  <a:lnTo>
                    <a:pt x="2296" y="28704"/>
                  </a:lnTo>
                  <a:lnTo>
                    <a:pt x="0" y="50582"/>
                  </a:lnTo>
                  <a:lnTo>
                    <a:pt x="5998" y="72784"/>
                  </a:lnTo>
                  <a:lnTo>
                    <a:pt x="14123" y="95520"/>
                  </a:lnTo>
                  <a:lnTo>
                    <a:pt x="21037" y="132288"/>
                  </a:lnTo>
                  <a:lnTo>
                    <a:pt x="30946" y="150821"/>
                  </a:lnTo>
                  <a:lnTo>
                    <a:pt x="36864" y="154360"/>
                  </a:lnTo>
                  <a:lnTo>
                    <a:pt x="43149" y="154379"/>
                  </a:lnTo>
                  <a:lnTo>
                    <a:pt x="58711" y="150502"/>
                  </a:lnTo>
                  <a:lnTo>
                    <a:pt x="120208" y="147808"/>
                  </a:lnTo>
                  <a:lnTo>
                    <a:pt x="177800" y="158906"/>
                  </a:lnTo>
                  <a:lnTo>
                    <a:pt x="220517" y="177748"/>
                  </a:lnTo>
                  <a:lnTo>
                    <a:pt x="269169" y="217789"/>
                  </a:lnTo>
                  <a:lnTo>
                    <a:pt x="277317" y="237955"/>
                  </a:lnTo>
                  <a:lnTo>
                    <a:pt x="279769" y="261346"/>
                  </a:lnTo>
                  <a:lnTo>
                    <a:pt x="276959" y="283440"/>
                  </a:lnTo>
                  <a:lnTo>
                    <a:pt x="268691" y="301838"/>
                  </a:lnTo>
                  <a:lnTo>
                    <a:pt x="256048" y="317814"/>
                  </a:lnTo>
                  <a:lnTo>
                    <a:pt x="229199" y="338792"/>
                  </a:lnTo>
                  <a:lnTo>
                    <a:pt x="209250" y="348666"/>
                  </a:lnTo>
                  <a:lnTo>
                    <a:pt x="188685" y="350715"/>
                  </a:lnTo>
                  <a:lnTo>
                    <a:pt x="126899" y="339395"/>
                  </a:lnTo>
                  <a:lnTo>
                    <a:pt x="11538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116642" y="2763405"/>
            <a:ext cx="157929" cy="142461"/>
            <a:chOff x="4116642" y="2763405"/>
            <a:chExt cx="157929" cy="142461"/>
          </a:xfrm>
        </p:grpSpPr>
        <p:sp>
          <p:nvSpPr>
            <p:cNvPr id="57" name="Freeform 56"/>
            <p:cNvSpPr/>
            <p:nvPr/>
          </p:nvSpPr>
          <p:spPr>
            <a:xfrm>
              <a:off x="4148228" y="2763405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67725" y="0"/>
                  </a:lnTo>
                  <a:lnTo>
                    <a:pt x="17367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16642" y="288480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50" y="8333"/>
                  </a:lnTo>
                  <a:lnTo>
                    <a:pt x="6144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4588442" y="2568953"/>
            <a:ext cx="236932" cy="324443"/>
          </a:xfrm>
          <a:custGeom>
            <a:avLst/>
            <a:gdLst/>
            <a:ahLst/>
            <a:cxnLst/>
            <a:rect l="0" t="0" r="0" b="0"/>
            <a:pathLst>
              <a:path w="236932" h="324443">
                <a:moveTo>
                  <a:pt x="44096" y="0"/>
                </a:moveTo>
                <a:lnTo>
                  <a:pt x="28456" y="17981"/>
                </a:lnTo>
                <a:lnTo>
                  <a:pt x="3663" y="58563"/>
                </a:lnTo>
                <a:lnTo>
                  <a:pt x="763" y="60099"/>
                </a:lnTo>
                <a:lnTo>
                  <a:pt x="0" y="57614"/>
                </a:lnTo>
                <a:lnTo>
                  <a:pt x="661" y="52447"/>
                </a:lnTo>
                <a:lnTo>
                  <a:pt x="12769" y="28408"/>
                </a:lnTo>
                <a:lnTo>
                  <a:pt x="27834" y="15355"/>
                </a:lnTo>
                <a:lnTo>
                  <a:pt x="47397" y="6825"/>
                </a:lnTo>
                <a:lnTo>
                  <a:pt x="83549" y="3192"/>
                </a:lnTo>
                <a:lnTo>
                  <a:pt x="117007" y="10174"/>
                </a:lnTo>
                <a:lnTo>
                  <a:pt x="138503" y="20510"/>
                </a:lnTo>
                <a:lnTo>
                  <a:pt x="153515" y="36022"/>
                </a:lnTo>
                <a:lnTo>
                  <a:pt x="162917" y="55784"/>
                </a:lnTo>
                <a:lnTo>
                  <a:pt x="167040" y="92048"/>
                </a:lnTo>
                <a:lnTo>
                  <a:pt x="163859" y="114610"/>
                </a:lnTo>
                <a:lnTo>
                  <a:pt x="159033" y="123200"/>
                </a:lnTo>
                <a:lnTo>
                  <a:pt x="142492" y="138539"/>
                </a:lnTo>
                <a:lnTo>
                  <a:pt x="144789" y="139153"/>
                </a:lnTo>
                <a:lnTo>
                  <a:pt x="149829" y="138392"/>
                </a:lnTo>
                <a:lnTo>
                  <a:pt x="173691" y="142910"/>
                </a:lnTo>
                <a:lnTo>
                  <a:pt x="197398" y="157248"/>
                </a:lnTo>
                <a:lnTo>
                  <a:pt x="219241" y="176313"/>
                </a:lnTo>
                <a:lnTo>
                  <a:pt x="234941" y="202370"/>
                </a:lnTo>
                <a:lnTo>
                  <a:pt x="236931" y="225253"/>
                </a:lnTo>
                <a:lnTo>
                  <a:pt x="228676" y="272482"/>
                </a:lnTo>
                <a:lnTo>
                  <a:pt x="216209" y="291119"/>
                </a:lnTo>
                <a:lnTo>
                  <a:pt x="198970" y="306031"/>
                </a:lnTo>
                <a:lnTo>
                  <a:pt x="179609" y="316558"/>
                </a:lnTo>
                <a:lnTo>
                  <a:pt x="130180" y="324442"/>
                </a:lnTo>
                <a:lnTo>
                  <a:pt x="75355" y="322880"/>
                </a:lnTo>
                <a:lnTo>
                  <a:pt x="49800" y="316638"/>
                </a:lnTo>
                <a:lnTo>
                  <a:pt x="30644" y="306064"/>
                </a:lnTo>
                <a:lnTo>
                  <a:pt x="1983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4928089" y="2548330"/>
            <a:ext cx="365319" cy="336479"/>
            <a:chOff x="4928089" y="2548330"/>
            <a:chExt cx="365319" cy="336479"/>
          </a:xfrm>
        </p:grpSpPr>
        <p:sp>
          <p:nvSpPr>
            <p:cNvPr id="61" name="Freeform 60"/>
            <p:cNvSpPr/>
            <p:nvPr/>
          </p:nvSpPr>
          <p:spPr>
            <a:xfrm>
              <a:off x="4928089" y="2847633"/>
              <a:ext cx="51891" cy="36986"/>
            </a:xfrm>
            <a:custGeom>
              <a:avLst/>
              <a:gdLst/>
              <a:ahLst/>
              <a:cxnLst/>
              <a:rect l="0" t="0" r="0" b="0"/>
              <a:pathLst>
                <a:path w="51891" h="36986">
                  <a:moveTo>
                    <a:pt x="51890" y="5589"/>
                  </a:moveTo>
                  <a:lnTo>
                    <a:pt x="35122" y="0"/>
                  </a:lnTo>
                  <a:lnTo>
                    <a:pt x="17531" y="3495"/>
                  </a:lnTo>
                  <a:lnTo>
                    <a:pt x="7927" y="7703"/>
                  </a:lnTo>
                  <a:lnTo>
                    <a:pt x="2694" y="14017"/>
                  </a:lnTo>
                  <a:lnTo>
                    <a:pt x="376" y="21736"/>
                  </a:lnTo>
                  <a:lnTo>
                    <a:pt x="0" y="30392"/>
                  </a:lnTo>
                  <a:lnTo>
                    <a:pt x="3258" y="34993"/>
                  </a:lnTo>
                  <a:lnTo>
                    <a:pt x="8941" y="36890"/>
                  </a:lnTo>
                  <a:lnTo>
                    <a:pt x="16238" y="36985"/>
                  </a:lnTo>
                  <a:lnTo>
                    <a:pt x="19933" y="33539"/>
                  </a:lnTo>
                  <a:lnTo>
                    <a:pt x="21227" y="27732"/>
                  </a:lnTo>
                  <a:lnTo>
                    <a:pt x="20919" y="20351"/>
                  </a:lnTo>
                  <a:lnTo>
                    <a:pt x="21884" y="16600"/>
                  </a:lnTo>
                  <a:lnTo>
                    <a:pt x="23697" y="15270"/>
                  </a:lnTo>
                  <a:lnTo>
                    <a:pt x="30833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16850" y="2548330"/>
              <a:ext cx="176558" cy="336479"/>
            </a:xfrm>
            <a:custGeom>
              <a:avLst/>
              <a:gdLst/>
              <a:ahLst/>
              <a:cxnLst/>
              <a:rect l="0" t="0" r="0" b="0"/>
              <a:pathLst>
                <a:path w="176558" h="336479">
                  <a:moveTo>
                    <a:pt x="0" y="10095"/>
                  </a:moveTo>
                  <a:lnTo>
                    <a:pt x="37478" y="1761"/>
                  </a:lnTo>
                  <a:lnTo>
                    <a:pt x="88901" y="0"/>
                  </a:lnTo>
                  <a:lnTo>
                    <a:pt x="142949" y="5717"/>
                  </a:lnTo>
                  <a:lnTo>
                    <a:pt x="166478" y="3080"/>
                  </a:lnTo>
                  <a:lnTo>
                    <a:pt x="172986" y="5418"/>
                  </a:lnTo>
                  <a:lnTo>
                    <a:pt x="176155" y="10486"/>
                  </a:lnTo>
                  <a:lnTo>
                    <a:pt x="176557" y="25476"/>
                  </a:lnTo>
                  <a:lnTo>
                    <a:pt x="172836" y="43837"/>
                  </a:lnTo>
                  <a:lnTo>
                    <a:pt x="140031" y="105953"/>
                  </a:lnTo>
                  <a:lnTo>
                    <a:pt x="108672" y="168119"/>
                  </a:lnTo>
                  <a:lnTo>
                    <a:pt x="77106" y="231202"/>
                  </a:lnTo>
                  <a:lnTo>
                    <a:pt x="46692" y="294365"/>
                  </a:lnTo>
                  <a:lnTo>
                    <a:pt x="35411" y="322440"/>
                  </a:lnTo>
                  <a:lnTo>
                    <a:pt x="21056" y="336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285098" y="4158756"/>
            <a:ext cx="210571" cy="147400"/>
            <a:chOff x="4285098" y="4158756"/>
            <a:chExt cx="210571" cy="147400"/>
          </a:xfrm>
        </p:grpSpPr>
        <p:sp>
          <p:nvSpPr>
            <p:cNvPr id="64" name="Freeform 63"/>
            <p:cNvSpPr/>
            <p:nvPr/>
          </p:nvSpPr>
          <p:spPr>
            <a:xfrm>
              <a:off x="4285098" y="4158756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7779" y="0"/>
                  </a:lnTo>
                  <a:lnTo>
                    <a:pt x="4201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06155" y="428509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12241" y="4269"/>
                  </a:lnTo>
                  <a:lnTo>
                    <a:pt x="50551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790466" y="3847801"/>
            <a:ext cx="937037" cy="527780"/>
            <a:chOff x="4790466" y="3847801"/>
            <a:chExt cx="937037" cy="527780"/>
          </a:xfrm>
        </p:grpSpPr>
        <p:sp>
          <p:nvSpPr>
            <p:cNvPr id="67" name="Freeform 66"/>
            <p:cNvSpPr/>
            <p:nvPr/>
          </p:nvSpPr>
          <p:spPr>
            <a:xfrm>
              <a:off x="4790466" y="3984234"/>
              <a:ext cx="210571" cy="391347"/>
            </a:xfrm>
            <a:custGeom>
              <a:avLst/>
              <a:gdLst/>
              <a:ahLst/>
              <a:cxnLst/>
              <a:rect l="0" t="0" r="0" b="0"/>
              <a:pathLst>
                <a:path w="210571" h="391347">
                  <a:moveTo>
                    <a:pt x="210570" y="6066"/>
                  </a:moveTo>
                  <a:lnTo>
                    <a:pt x="151953" y="6066"/>
                  </a:lnTo>
                  <a:lnTo>
                    <a:pt x="98949" y="4896"/>
                  </a:lnTo>
                  <a:lnTo>
                    <a:pt x="64413" y="0"/>
                  </a:lnTo>
                  <a:lnTo>
                    <a:pt x="42666" y="2590"/>
                  </a:lnTo>
                  <a:lnTo>
                    <a:pt x="35463" y="8428"/>
                  </a:lnTo>
                  <a:lnTo>
                    <a:pt x="27460" y="27393"/>
                  </a:lnTo>
                  <a:lnTo>
                    <a:pt x="27022" y="48300"/>
                  </a:lnTo>
                  <a:lnTo>
                    <a:pt x="38220" y="109244"/>
                  </a:lnTo>
                  <a:lnTo>
                    <a:pt x="39791" y="149201"/>
                  </a:lnTo>
                  <a:lnTo>
                    <a:pt x="36012" y="172627"/>
                  </a:lnTo>
                  <a:lnTo>
                    <a:pt x="36876" y="177938"/>
                  </a:lnTo>
                  <a:lnTo>
                    <a:pt x="39792" y="179139"/>
                  </a:lnTo>
                  <a:lnTo>
                    <a:pt x="76167" y="161829"/>
                  </a:lnTo>
                  <a:lnTo>
                    <a:pt x="95853" y="162252"/>
                  </a:lnTo>
                  <a:lnTo>
                    <a:pt x="126667" y="174656"/>
                  </a:lnTo>
                  <a:lnTo>
                    <a:pt x="152435" y="198738"/>
                  </a:lnTo>
                  <a:lnTo>
                    <a:pt x="169298" y="228101"/>
                  </a:lnTo>
                  <a:lnTo>
                    <a:pt x="176114" y="264617"/>
                  </a:lnTo>
                  <a:lnTo>
                    <a:pt x="172545" y="299483"/>
                  </a:lnTo>
                  <a:lnTo>
                    <a:pt x="164034" y="318188"/>
                  </a:lnTo>
                  <a:lnTo>
                    <a:pt x="122834" y="372041"/>
                  </a:lnTo>
                  <a:lnTo>
                    <a:pt x="113475" y="379901"/>
                  </a:lnTo>
                  <a:lnTo>
                    <a:pt x="90598" y="388634"/>
                  </a:lnTo>
                  <a:lnTo>
                    <a:pt x="66002" y="391346"/>
                  </a:lnTo>
                  <a:lnTo>
                    <a:pt x="43372" y="388652"/>
                  </a:lnTo>
                  <a:lnTo>
                    <a:pt x="24736" y="380435"/>
                  </a:lnTo>
                  <a:lnTo>
                    <a:pt x="0" y="364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43150" y="432721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01077" y="3969243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42114" y="0"/>
                  </a:moveTo>
                  <a:lnTo>
                    <a:pt x="33050" y="58617"/>
                  </a:lnTo>
                  <a:lnTo>
                    <a:pt x="24639" y="112791"/>
                  </a:lnTo>
                  <a:lnTo>
                    <a:pt x="18645" y="168552"/>
                  </a:lnTo>
                  <a:lnTo>
                    <a:pt x="12132" y="224627"/>
                  </a:lnTo>
                  <a:lnTo>
                    <a:pt x="9676" y="28076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28363" y="3969243"/>
              <a:ext cx="165375" cy="293295"/>
            </a:xfrm>
            <a:custGeom>
              <a:avLst/>
              <a:gdLst/>
              <a:ahLst/>
              <a:cxnLst/>
              <a:rect l="0" t="0" r="0" b="0"/>
              <a:pathLst>
                <a:path w="165375" h="293295">
                  <a:moveTo>
                    <a:pt x="72756" y="0"/>
                  </a:moveTo>
                  <a:lnTo>
                    <a:pt x="43447" y="34898"/>
                  </a:lnTo>
                  <a:lnTo>
                    <a:pt x="17112" y="95047"/>
                  </a:lnTo>
                  <a:lnTo>
                    <a:pt x="3836" y="139268"/>
                  </a:lnTo>
                  <a:lnTo>
                    <a:pt x="0" y="198782"/>
                  </a:lnTo>
                  <a:lnTo>
                    <a:pt x="4832" y="250356"/>
                  </a:lnTo>
                  <a:lnTo>
                    <a:pt x="19355" y="283580"/>
                  </a:lnTo>
                  <a:lnTo>
                    <a:pt x="26627" y="289659"/>
                  </a:lnTo>
                  <a:lnTo>
                    <a:pt x="34984" y="292542"/>
                  </a:lnTo>
                  <a:lnTo>
                    <a:pt x="44065" y="293294"/>
                  </a:lnTo>
                  <a:lnTo>
                    <a:pt x="63514" y="287890"/>
                  </a:lnTo>
                  <a:lnTo>
                    <a:pt x="91075" y="271695"/>
                  </a:lnTo>
                  <a:lnTo>
                    <a:pt x="121348" y="245261"/>
                  </a:lnTo>
                  <a:lnTo>
                    <a:pt x="137196" y="218899"/>
                  </a:lnTo>
                  <a:lnTo>
                    <a:pt x="156689" y="156714"/>
                  </a:lnTo>
                  <a:lnTo>
                    <a:pt x="165374" y="101536"/>
                  </a:lnTo>
                  <a:lnTo>
                    <a:pt x="160323" y="76713"/>
                  </a:lnTo>
                  <a:lnTo>
                    <a:pt x="149109" y="55152"/>
                  </a:lnTo>
                  <a:lnTo>
                    <a:pt x="132427" y="37770"/>
                  </a:lnTo>
                  <a:lnTo>
                    <a:pt x="832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92929" y="3847801"/>
              <a:ext cx="134574" cy="373846"/>
            </a:xfrm>
            <a:custGeom>
              <a:avLst/>
              <a:gdLst/>
              <a:ahLst/>
              <a:cxnLst/>
              <a:rect l="0" t="0" r="0" b="0"/>
              <a:pathLst>
                <a:path w="134574" h="373846">
                  <a:moveTo>
                    <a:pt x="134573" y="58271"/>
                  </a:moveTo>
                  <a:lnTo>
                    <a:pt x="105265" y="93169"/>
                  </a:lnTo>
                  <a:lnTo>
                    <a:pt x="71240" y="151268"/>
                  </a:lnTo>
                  <a:lnTo>
                    <a:pt x="44692" y="206608"/>
                  </a:lnTo>
                  <a:lnTo>
                    <a:pt x="25959" y="267347"/>
                  </a:lnTo>
                  <a:lnTo>
                    <a:pt x="14116" y="311830"/>
                  </a:lnTo>
                  <a:lnTo>
                    <a:pt x="15916" y="337470"/>
                  </a:lnTo>
                  <a:lnTo>
                    <a:pt x="23735" y="358224"/>
                  </a:lnTo>
                  <a:lnTo>
                    <a:pt x="29096" y="367034"/>
                  </a:lnTo>
                  <a:lnTo>
                    <a:pt x="36179" y="371738"/>
                  </a:lnTo>
                  <a:lnTo>
                    <a:pt x="53408" y="373845"/>
                  </a:lnTo>
                  <a:lnTo>
                    <a:pt x="69644" y="367762"/>
                  </a:lnTo>
                  <a:lnTo>
                    <a:pt x="99131" y="344793"/>
                  </a:lnTo>
                  <a:lnTo>
                    <a:pt x="107123" y="325214"/>
                  </a:lnTo>
                  <a:lnTo>
                    <a:pt x="112253" y="274517"/>
                  </a:lnTo>
                  <a:lnTo>
                    <a:pt x="106716" y="250307"/>
                  </a:lnTo>
                  <a:lnTo>
                    <a:pt x="90445" y="220066"/>
                  </a:lnTo>
                  <a:lnTo>
                    <a:pt x="67686" y="196288"/>
                  </a:lnTo>
                  <a:lnTo>
                    <a:pt x="34143" y="167292"/>
                  </a:lnTo>
                  <a:lnTo>
                    <a:pt x="17729" y="140486"/>
                  </a:lnTo>
                  <a:lnTo>
                    <a:pt x="2872" y="98818"/>
                  </a:lnTo>
                  <a:lnTo>
                    <a:pt x="0" y="73562"/>
                  </a:lnTo>
                  <a:lnTo>
                    <a:pt x="4963" y="49859"/>
                  </a:lnTo>
                  <a:lnTo>
                    <a:pt x="20911" y="19904"/>
                  </a:lnTo>
                  <a:lnTo>
                    <a:pt x="27213" y="11636"/>
                  </a:lnTo>
                  <a:lnTo>
                    <a:pt x="46693" y="2450"/>
                  </a:lnTo>
                  <a:lnTo>
                    <a:pt x="58439" y="0"/>
                  </a:lnTo>
                  <a:lnTo>
                    <a:pt x="68609" y="707"/>
                  </a:lnTo>
                  <a:lnTo>
                    <a:pt x="86149" y="7731"/>
                  </a:lnTo>
                  <a:lnTo>
                    <a:pt x="98623" y="21771"/>
                  </a:lnTo>
                  <a:lnTo>
                    <a:pt x="103588" y="30428"/>
                  </a:lnTo>
                  <a:lnTo>
                    <a:pt x="105984" y="52526"/>
                  </a:lnTo>
                  <a:lnTo>
                    <a:pt x="103150" y="74435"/>
                  </a:lnTo>
                  <a:lnTo>
                    <a:pt x="92460" y="100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421139" y="368497"/>
            <a:ext cx="5255337" cy="612017"/>
            <a:chOff x="421139" y="368497"/>
            <a:chExt cx="5255337" cy="612017"/>
          </a:xfrm>
        </p:grpSpPr>
        <p:sp>
          <p:nvSpPr>
            <p:cNvPr id="2" name="Freeform 1"/>
            <p:cNvSpPr/>
            <p:nvPr/>
          </p:nvSpPr>
          <p:spPr>
            <a:xfrm>
              <a:off x="421139" y="579067"/>
              <a:ext cx="294799" cy="1"/>
            </a:xfrm>
            <a:custGeom>
              <a:avLst/>
              <a:gdLst/>
              <a:ahLst/>
              <a:cxnLst/>
              <a:rect l="0" t="0" r="0" b="0"/>
              <a:pathLst>
                <a:path w="294799" h="1">
                  <a:moveTo>
                    <a:pt x="294798" y="0"/>
                  </a:moveTo>
                  <a:lnTo>
                    <a:pt x="240654" y="0"/>
                  </a:lnTo>
                  <a:lnTo>
                    <a:pt x="180118" y="0"/>
                  </a:lnTo>
                  <a:lnTo>
                    <a:pt x="120240" y="0"/>
                  </a:lnTo>
                  <a:lnTo>
                    <a:pt x="633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4282" y="368497"/>
              <a:ext cx="260682" cy="418703"/>
            </a:xfrm>
            <a:custGeom>
              <a:avLst/>
              <a:gdLst/>
              <a:ahLst/>
              <a:cxnLst/>
              <a:rect l="0" t="0" r="0" b="0"/>
              <a:pathLst>
                <a:path w="260682" h="418703">
                  <a:moveTo>
                    <a:pt x="81697" y="0"/>
                  </a:moveTo>
                  <a:lnTo>
                    <a:pt x="56503" y="55045"/>
                  </a:lnTo>
                  <a:lnTo>
                    <a:pt x="40152" y="109572"/>
                  </a:lnTo>
                  <a:lnTo>
                    <a:pt x="31246" y="170733"/>
                  </a:lnTo>
                  <a:lnTo>
                    <a:pt x="17890" y="233660"/>
                  </a:lnTo>
                  <a:lnTo>
                    <a:pt x="4362" y="288180"/>
                  </a:lnTo>
                  <a:lnTo>
                    <a:pt x="0" y="342840"/>
                  </a:lnTo>
                  <a:lnTo>
                    <a:pt x="12302" y="399477"/>
                  </a:lnTo>
                  <a:lnTo>
                    <a:pt x="19056" y="406698"/>
                  </a:lnTo>
                  <a:lnTo>
                    <a:pt x="39039" y="414721"/>
                  </a:lnTo>
                  <a:lnTo>
                    <a:pt x="88825" y="418702"/>
                  </a:lnTo>
                  <a:lnTo>
                    <a:pt x="144420" y="406319"/>
                  </a:lnTo>
                  <a:lnTo>
                    <a:pt x="205785" y="397785"/>
                  </a:lnTo>
                  <a:lnTo>
                    <a:pt x="26068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5450" y="558010"/>
              <a:ext cx="115815" cy="14655"/>
            </a:xfrm>
            <a:custGeom>
              <a:avLst/>
              <a:gdLst/>
              <a:ahLst/>
              <a:cxnLst/>
              <a:rect l="0" t="0" r="0" b="0"/>
              <a:pathLst>
                <a:path w="115815" h="14655">
                  <a:moveTo>
                    <a:pt x="115814" y="0"/>
                  </a:moveTo>
                  <a:lnTo>
                    <a:pt x="60673" y="1465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7036" y="368497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7350" y="3119"/>
                  </a:lnTo>
                  <a:lnTo>
                    <a:pt x="104039" y="16788"/>
                  </a:lnTo>
                  <a:lnTo>
                    <a:pt x="5170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9122" y="561303"/>
              <a:ext cx="198948" cy="178436"/>
            </a:xfrm>
            <a:custGeom>
              <a:avLst/>
              <a:gdLst/>
              <a:ahLst/>
              <a:cxnLst/>
              <a:rect l="0" t="0" r="0" b="0"/>
              <a:pathLst>
                <a:path w="198948" h="178436">
                  <a:moveTo>
                    <a:pt x="147997" y="7235"/>
                  </a:moveTo>
                  <a:lnTo>
                    <a:pt x="120441" y="0"/>
                  </a:lnTo>
                  <a:lnTo>
                    <a:pt x="67338" y="477"/>
                  </a:lnTo>
                  <a:lnTo>
                    <a:pt x="44298" y="6571"/>
                  </a:lnTo>
                  <a:lnTo>
                    <a:pt x="22360" y="17079"/>
                  </a:lnTo>
                  <a:lnTo>
                    <a:pt x="7150" y="32667"/>
                  </a:lnTo>
                  <a:lnTo>
                    <a:pt x="1457" y="41737"/>
                  </a:lnTo>
                  <a:lnTo>
                    <a:pt x="0" y="50124"/>
                  </a:lnTo>
                  <a:lnTo>
                    <a:pt x="1369" y="58055"/>
                  </a:lnTo>
                  <a:lnTo>
                    <a:pt x="4622" y="65681"/>
                  </a:lnTo>
                  <a:lnTo>
                    <a:pt x="11469" y="70766"/>
                  </a:lnTo>
                  <a:lnTo>
                    <a:pt x="69172" y="85185"/>
                  </a:lnTo>
                  <a:lnTo>
                    <a:pt x="122634" y="91393"/>
                  </a:lnTo>
                  <a:lnTo>
                    <a:pt x="156080" y="100671"/>
                  </a:lnTo>
                  <a:lnTo>
                    <a:pt x="196346" y="130818"/>
                  </a:lnTo>
                  <a:lnTo>
                    <a:pt x="198947" y="138757"/>
                  </a:lnTo>
                  <a:lnTo>
                    <a:pt x="195598" y="156936"/>
                  </a:lnTo>
                  <a:lnTo>
                    <a:pt x="190259" y="164358"/>
                  </a:lnTo>
                  <a:lnTo>
                    <a:pt x="174969" y="175724"/>
                  </a:lnTo>
                  <a:lnTo>
                    <a:pt x="150236" y="178435"/>
                  </a:lnTo>
                  <a:lnTo>
                    <a:pt x="97876" y="170644"/>
                  </a:lnTo>
                  <a:lnTo>
                    <a:pt x="42712" y="154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8981" y="368497"/>
              <a:ext cx="16595" cy="379027"/>
            </a:xfrm>
            <a:custGeom>
              <a:avLst/>
              <a:gdLst/>
              <a:ahLst/>
              <a:cxnLst/>
              <a:rect l="0" t="0" r="0" b="0"/>
              <a:pathLst>
                <a:path w="16595" h="379027">
                  <a:moveTo>
                    <a:pt x="6065" y="0"/>
                  </a:moveTo>
                  <a:lnTo>
                    <a:pt x="0" y="42027"/>
                  </a:lnTo>
                  <a:lnTo>
                    <a:pt x="3748" y="89791"/>
                  </a:lnTo>
                  <a:lnTo>
                    <a:pt x="5379" y="139819"/>
                  </a:lnTo>
                  <a:lnTo>
                    <a:pt x="9049" y="202357"/>
                  </a:lnTo>
                  <a:lnTo>
                    <a:pt x="15103" y="265100"/>
                  </a:lnTo>
                  <a:lnTo>
                    <a:pt x="16299" y="322553"/>
                  </a:lnTo>
                  <a:lnTo>
                    <a:pt x="1659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89761" y="526424"/>
              <a:ext cx="221100" cy="20892"/>
            </a:xfrm>
            <a:custGeom>
              <a:avLst/>
              <a:gdLst/>
              <a:ahLst/>
              <a:cxnLst/>
              <a:rect l="0" t="0" r="0" b="0"/>
              <a:pathLst>
                <a:path w="221100" h="20892">
                  <a:moveTo>
                    <a:pt x="221099" y="0"/>
                  </a:moveTo>
                  <a:lnTo>
                    <a:pt x="166054" y="16789"/>
                  </a:lnTo>
                  <a:lnTo>
                    <a:pt x="111526" y="20214"/>
                  </a:lnTo>
                  <a:lnTo>
                    <a:pt x="50366" y="2089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57913" y="621181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3" y="91829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31917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58259" y="564158"/>
              <a:ext cx="231628" cy="193894"/>
            </a:xfrm>
            <a:custGeom>
              <a:avLst/>
              <a:gdLst/>
              <a:ahLst/>
              <a:cxnLst/>
              <a:rect l="0" t="0" r="0" b="0"/>
              <a:pathLst>
                <a:path w="231628" h="193894">
                  <a:moveTo>
                    <a:pt x="0" y="99137"/>
                  </a:moveTo>
                  <a:lnTo>
                    <a:pt x="0" y="153281"/>
                  </a:lnTo>
                  <a:lnTo>
                    <a:pt x="0" y="171164"/>
                  </a:lnTo>
                  <a:lnTo>
                    <a:pt x="1169" y="156093"/>
                  </a:lnTo>
                  <a:lnTo>
                    <a:pt x="9065" y="97669"/>
                  </a:lnTo>
                  <a:lnTo>
                    <a:pt x="10095" y="54118"/>
                  </a:lnTo>
                  <a:lnTo>
                    <a:pt x="13749" y="45728"/>
                  </a:lnTo>
                  <a:lnTo>
                    <a:pt x="19694" y="41304"/>
                  </a:lnTo>
                  <a:lnTo>
                    <a:pt x="27167" y="39525"/>
                  </a:lnTo>
                  <a:lnTo>
                    <a:pt x="33319" y="41848"/>
                  </a:lnTo>
                  <a:lnTo>
                    <a:pt x="84501" y="104049"/>
                  </a:lnTo>
                  <a:lnTo>
                    <a:pt x="85580" y="102412"/>
                  </a:lnTo>
                  <a:lnTo>
                    <a:pt x="79133" y="55462"/>
                  </a:lnTo>
                  <a:lnTo>
                    <a:pt x="88811" y="14601"/>
                  </a:lnTo>
                  <a:lnTo>
                    <a:pt x="95472" y="7684"/>
                  </a:lnTo>
                  <a:lnTo>
                    <a:pt x="115351" y="0"/>
                  </a:lnTo>
                  <a:lnTo>
                    <a:pt x="124864" y="290"/>
                  </a:lnTo>
                  <a:lnTo>
                    <a:pt x="141673" y="6852"/>
                  </a:lnTo>
                  <a:lnTo>
                    <a:pt x="185808" y="52575"/>
                  </a:lnTo>
                  <a:lnTo>
                    <a:pt x="205635" y="89809"/>
                  </a:lnTo>
                  <a:lnTo>
                    <a:pt x="226822" y="151885"/>
                  </a:lnTo>
                  <a:lnTo>
                    <a:pt x="231627" y="193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22880" y="586261"/>
              <a:ext cx="209162" cy="161263"/>
            </a:xfrm>
            <a:custGeom>
              <a:avLst/>
              <a:gdLst/>
              <a:ahLst/>
              <a:cxnLst/>
              <a:rect l="0" t="0" r="0" b="0"/>
              <a:pathLst>
                <a:path w="209162" h="161263">
                  <a:moveTo>
                    <a:pt x="145990" y="55977"/>
                  </a:moveTo>
                  <a:lnTo>
                    <a:pt x="136415" y="31930"/>
                  </a:lnTo>
                  <a:lnTo>
                    <a:pt x="125747" y="17603"/>
                  </a:lnTo>
                  <a:lnTo>
                    <a:pt x="100998" y="1973"/>
                  </a:lnTo>
                  <a:lnTo>
                    <a:pt x="81540" y="0"/>
                  </a:lnTo>
                  <a:lnTo>
                    <a:pt x="61193" y="4192"/>
                  </a:lnTo>
                  <a:lnTo>
                    <a:pt x="40452" y="13854"/>
                  </a:lnTo>
                  <a:lnTo>
                    <a:pt x="14634" y="38037"/>
                  </a:lnTo>
                  <a:lnTo>
                    <a:pt x="5721" y="60482"/>
                  </a:lnTo>
                  <a:lnTo>
                    <a:pt x="0" y="118608"/>
                  </a:lnTo>
                  <a:lnTo>
                    <a:pt x="5456" y="142694"/>
                  </a:lnTo>
                  <a:lnTo>
                    <a:pt x="10187" y="152393"/>
                  </a:lnTo>
                  <a:lnTo>
                    <a:pt x="18020" y="157689"/>
                  </a:lnTo>
                  <a:lnTo>
                    <a:pt x="39202" y="160454"/>
                  </a:lnTo>
                  <a:lnTo>
                    <a:pt x="57974" y="154664"/>
                  </a:lnTo>
                  <a:lnTo>
                    <a:pt x="89090" y="131883"/>
                  </a:lnTo>
                  <a:lnTo>
                    <a:pt x="105084" y="106153"/>
                  </a:lnTo>
                  <a:lnTo>
                    <a:pt x="117232" y="76303"/>
                  </a:lnTo>
                  <a:lnTo>
                    <a:pt x="119799" y="74207"/>
                  </a:lnTo>
                  <a:lnTo>
                    <a:pt x="121510" y="77489"/>
                  </a:lnTo>
                  <a:lnTo>
                    <a:pt x="139387" y="140848"/>
                  </a:lnTo>
                  <a:lnTo>
                    <a:pt x="146267" y="147652"/>
                  </a:lnTo>
                  <a:lnTo>
                    <a:pt x="166391" y="155213"/>
                  </a:lnTo>
                  <a:lnTo>
                    <a:pt x="209161" y="161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55243" y="368497"/>
              <a:ext cx="39970" cy="389555"/>
            </a:xfrm>
            <a:custGeom>
              <a:avLst/>
              <a:gdLst/>
              <a:ahLst/>
              <a:cxnLst/>
              <a:rect l="0" t="0" r="0" b="0"/>
              <a:pathLst>
                <a:path w="39970" h="389555">
                  <a:moveTo>
                    <a:pt x="8383" y="0"/>
                  </a:moveTo>
                  <a:lnTo>
                    <a:pt x="8383" y="58617"/>
                  </a:lnTo>
                  <a:lnTo>
                    <a:pt x="1148" y="121196"/>
                  </a:lnTo>
                  <a:lnTo>
                    <a:pt x="0" y="172520"/>
                  </a:lnTo>
                  <a:lnTo>
                    <a:pt x="4210" y="222433"/>
                  </a:lnTo>
                  <a:lnTo>
                    <a:pt x="2597" y="261658"/>
                  </a:lnTo>
                  <a:lnTo>
                    <a:pt x="18116" y="316241"/>
                  </a:lnTo>
                  <a:lnTo>
                    <a:pt x="36779" y="379305"/>
                  </a:lnTo>
                  <a:lnTo>
                    <a:pt x="3996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16227" y="473782"/>
              <a:ext cx="189514" cy="10096"/>
            </a:xfrm>
            <a:custGeom>
              <a:avLst/>
              <a:gdLst/>
              <a:ahLst/>
              <a:cxnLst/>
              <a:rect l="0" t="0" r="0" b="0"/>
              <a:pathLst>
                <a:path w="189514" h="10096">
                  <a:moveTo>
                    <a:pt x="189513" y="0"/>
                  </a:moveTo>
                  <a:lnTo>
                    <a:pt x="152035" y="8333"/>
                  </a:lnTo>
                  <a:lnTo>
                    <a:pt x="100612" y="10095"/>
                  </a:lnTo>
                  <a:lnTo>
                    <a:pt x="39766" y="21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79440" y="621181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2692"/>
                  </a:lnTo>
                  <a:lnTo>
                    <a:pt x="18211" y="9909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00497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00497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96717" y="606649"/>
              <a:ext cx="149943" cy="151403"/>
            </a:xfrm>
            <a:custGeom>
              <a:avLst/>
              <a:gdLst/>
              <a:ahLst/>
              <a:cxnLst/>
              <a:rect l="0" t="0" r="0" b="0"/>
              <a:pathLst>
                <a:path w="149943" h="151403">
                  <a:moveTo>
                    <a:pt x="9065" y="77703"/>
                  </a:moveTo>
                  <a:lnTo>
                    <a:pt x="3476" y="94470"/>
                  </a:lnTo>
                  <a:lnTo>
                    <a:pt x="1829" y="94730"/>
                  </a:lnTo>
                  <a:lnTo>
                    <a:pt x="0" y="82541"/>
                  </a:lnTo>
                  <a:lnTo>
                    <a:pt x="4559" y="49371"/>
                  </a:lnTo>
                  <a:lnTo>
                    <a:pt x="18908" y="15496"/>
                  </a:lnTo>
                  <a:lnTo>
                    <a:pt x="27326" y="8155"/>
                  </a:lnTo>
                  <a:lnTo>
                    <a:pt x="49156" y="0"/>
                  </a:lnTo>
                  <a:lnTo>
                    <a:pt x="59189" y="1334"/>
                  </a:lnTo>
                  <a:lnTo>
                    <a:pt x="76576" y="12176"/>
                  </a:lnTo>
                  <a:lnTo>
                    <a:pt x="113997" y="49389"/>
                  </a:lnTo>
                  <a:lnTo>
                    <a:pt x="132183" y="78672"/>
                  </a:lnTo>
                  <a:lnTo>
                    <a:pt x="148808" y="120008"/>
                  </a:lnTo>
                  <a:lnTo>
                    <a:pt x="149942" y="134720"/>
                  </a:lnTo>
                  <a:lnTo>
                    <a:pt x="145936" y="151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08981" y="636451"/>
              <a:ext cx="179445" cy="344063"/>
            </a:xfrm>
            <a:custGeom>
              <a:avLst/>
              <a:gdLst/>
              <a:ahLst/>
              <a:cxnLst/>
              <a:rect l="0" t="0" r="0" b="0"/>
              <a:pathLst>
                <a:path w="179445" h="344063">
                  <a:moveTo>
                    <a:pt x="123184" y="90015"/>
                  </a:moveTo>
                  <a:lnTo>
                    <a:pt x="123184" y="67658"/>
                  </a:lnTo>
                  <a:lnTo>
                    <a:pt x="112006" y="36987"/>
                  </a:lnTo>
                  <a:lnTo>
                    <a:pt x="88287" y="11262"/>
                  </a:lnTo>
                  <a:lnTo>
                    <a:pt x="65950" y="2371"/>
                  </a:lnTo>
                  <a:lnTo>
                    <a:pt x="53443" y="0"/>
                  </a:lnTo>
                  <a:lnTo>
                    <a:pt x="33306" y="3605"/>
                  </a:lnTo>
                  <a:lnTo>
                    <a:pt x="24661" y="7842"/>
                  </a:lnTo>
                  <a:lnTo>
                    <a:pt x="11936" y="21908"/>
                  </a:lnTo>
                  <a:lnTo>
                    <a:pt x="3550" y="41028"/>
                  </a:lnTo>
                  <a:lnTo>
                    <a:pt x="0" y="76930"/>
                  </a:lnTo>
                  <a:lnTo>
                    <a:pt x="3315" y="99407"/>
                  </a:lnTo>
                  <a:lnTo>
                    <a:pt x="8176" y="107975"/>
                  </a:lnTo>
                  <a:lnTo>
                    <a:pt x="22936" y="120614"/>
                  </a:lnTo>
                  <a:lnTo>
                    <a:pt x="31786" y="123282"/>
                  </a:lnTo>
                  <a:lnTo>
                    <a:pt x="50977" y="123128"/>
                  </a:lnTo>
                  <a:lnTo>
                    <a:pt x="68085" y="112920"/>
                  </a:lnTo>
                  <a:lnTo>
                    <a:pt x="82318" y="96686"/>
                  </a:lnTo>
                  <a:lnTo>
                    <a:pt x="92543" y="77772"/>
                  </a:lnTo>
                  <a:lnTo>
                    <a:pt x="96908" y="76004"/>
                  </a:lnTo>
                  <a:lnTo>
                    <a:pt x="100987" y="79504"/>
                  </a:lnTo>
                  <a:lnTo>
                    <a:pt x="126204" y="136174"/>
                  </a:lnTo>
                  <a:lnTo>
                    <a:pt x="146267" y="189080"/>
                  </a:lnTo>
                  <a:lnTo>
                    <a:pt x="168731" y="243421"/>
                  </a:lnTo>
                  <a:lnTo>
                    <a:pt x="179444" y="278188"/>
                  </a:lnTo>
                  <a:lnTo>
                    <a:pt x="178214" y="299989"/>
                  </a:lnTo>
                  <a:lnTo>
                    <a:pt x="170649" y="318257"/>
                  </a:lnTo>
                  <a:lnTo>
                    <a:pt x="165356" y="326405"/>
                  </a:lnTo>
                  <a:lnTo>
                    <a:pt x="146996" y="338576"/>
                  </a:lnTo>
                  <a:lnTo>
                    <a:pt x="135549" y="343460"/>
                  </a:lnTo>
                  <a:lnTo>
                    <a:pt x="76320" y="344062"/>
                  </a:lnTo>
                  <a:lnTo>
                    <a:pt x="17899" y="342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10984" y="49483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463"/>
                  </a:lnTo>
                  <a:lnTo>
                    <a:pt x="55665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55776" y="568538"/>
              <a:ext cx="244929" cy="157021"/>
            </a:xfrm>
            <a:custGeom>
              <a:avLst/>
              <a:gdLst/>
              <a:ahLst/>
              <a:cxnLst/>
              <a:rect l="0" t="0" r="0" b="0"/>
              <a:pathLst>
                <a:path w="244929" h="157021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7766" y="75331"/>
                  </a:lnTo>
                  <a:lnTo>
                    <a:pt x="21783" y="123415"/>
                  </a:lnTo>
                  <a:lnTo>
                    <a:pt x="33059" y="141029"/>
                  </a:lnTo>
                  <a:lnTo>
                    <a:pt x="40511" y="145492"/>
                  </a:lnTo>
                  <a:lnTo>
                    <a:pt x="58150" y="147332"/>
                  </a:lnTo>
                  <a:lnTo>
                    <a:pt x="74568" y="141130"/>
                  </a:lnTo>
                  <a:lnTo>
                    <a:pt x="82222" y="136201"/>
                  </a:lnTo>
                  <a:lnTo>
                    <a:pt x="93846" y="121365"/>
                  </a:lnTo>
                  <a:lnTo>
                    <a:pt x="98583" y="112496"/>
                  </a:lnTo>
                  <a:lnTo>
                    <a:pt x="104081" y="110092"/>
                  </a:lnTo>
                  <a:lnTo>
                    <a:pt x="110086" y="112000"/>
                  </a:lnTo>
                  <a:lnTo>
                    <a:pt x="162898" y="154811"/>
                  </a:lnTo>
                  <a:lnTo>
                    <a:pt x="172694" y="157020"/>
                  </a:lnTo>
                  <a:lnTo>
                    <a:pt x="192937" y="153235"/>
                  </a:lnTo>
                  <a:lnTo>
                    <a:pt x="218475" y="137950"/>
                  </a:lnTo>
                  <a:lnTo>
                    <a:pt x="230442" y="122143"/>
                  </a:lnTo>
                  <a:lnTo>
                    <a:pt x="238490" y="102249"/>
                  </a:lnTo>
                  <a:lnTo>
                    <a:pt x="24492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99923" y="610652"/>
              <a:ext cx="16596" cy="115815"/>
            </a:xfrm>
            <a:custGeom>
              <a:avLst/>
              <a:gdLst/>
              <a:ahLst/>
              <a:cxnLst/>
              <a:rect l="0" t="0" r="0" b="0"/>
              <a:pathLst>
                <a:path w="16596" h="115815">
                  <a:moveTo>
                    <a:pt x="6066" y="0"/>
                  </a:moveTo>
                  <a:lnTo>
                    <a:pt x="0" y="32452"/>
                  </a:lnTo>
                  <a:lnTo>
                    <a:pt x="12615" y="92493"/>
                  </a:lnTo>
                  <a:lnTo>
                    <a:pt x="16595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74404" y="46325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32331" y="463253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1170" y="49263"/>
                  </a:lnTo>
                  <a:lnTo>
                    <a:pt x="7236" y="99345"/>
                  </a:lnTo>
                  <a:lnTo>
                    <a:pt x="12998" y="162430"/>
                  </a:lnTo>
                  <a:lnTo>
                    <a:pt x="19465" y="214969"/>
                  </a:lnTo>
                  <a:lnTo>
                    <a:pt x="37514" y="275028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69160" y="58959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2" y="3120"/>
                  </a:lnTo>
                  <a:lnTo>
                    <a:pt x="53776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42556" y="442196"/>
              <a:ext cx="184574" cy="326385"/>
            </a:xfrm>
            <a:custGeom>
              <a:avLst/>
              <a:gdLst/>
              <a:ahLst/>
              <a:cxnLst/>
              <a:rect l="0" t="0" r="0" b="0"/>
              <a:pathLst>
                <a:path w="184574" h="326385">
                  <a:moveTo>
                    <a:pt x="5589" y="0"/>
                  </a:moveTo>
                  <a:lnTo>
                    <a:pt x="0" y="16768"/>
                  </a:lnTo>
                  <a:lnTo>
                    <a:pt x="3495" y="37478"/>
                  </a:lnTo>
                  <a:lnTo>
                    <a:pt x="19213" y="94491"/>
                  </a:lnTo>
                  <a:lnTo>
                    <a:pt x="30033" y="144851"/>
                  </a:lnTo>
                  <a:lnTo>
                    <a:pt x="44169" y="205864"/>
                  </a:lnTo>
                  <a:lnTo>
                    <a:pt x="55107" y="262976"/>
                  </a:lnTo>
                  <a:lnTo>
                    <a:pt x="56843" y="281825"/>
                  </a:lnTo>
                  <a:lnTo>
                    <a:pt x="57306" y="280300"/>
                  </a:lnTo>
                  <a:lnTo>
                    <a:pt x="69603" y="222021"/>
                  </a:lnTo>
                  <a:lnTo>
                    <a:pt x="72831" y="211185"/>
                  </a:lnTo>
                  <a:lnTo>
                    <a:pt x="78493" y="202792"/>
                  </a:lnTo>
                  <a:lnTo>
                    <a:pt x="94143" y="190346"/>
                  </a:lnTo>
                  <a:lnTo>
                    <a:pt x="103229" y="188898"/>
                  </a:lnTo>
                  <a:lnTo>
                    <a:pt x="122684" y="193529"/>
                  </a:lnTo>
                  <a:lnTo>
                    <a:pt x="139909" y="206506"/>
                  </a:lnTo>
                  <a:lnTo>
                    <a:pt x="154194" y="225142"/>
                  </a:lnTo>
                  <a:lnTo>
                    <a:pt x="172896" y="275233"/>
                  </a:lnTo>
                  <a:lnTo>
                    <a:pt x="18457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60402" y="460814"/>
              <a:ext cx="241578" cy="297238"/>
            </a:xfrm>
            <a:custGeom>
              <a:avLst/>
              <a:gdLst/>
              <a:ahLst/>
              <a:cxnLst/>
              <a:rect l="0" t="0" r="0" b="0"/>
              <a:pathLst>
                <a:path w="241578" h="297238">
                  <a:moveTo>
                    <a:pt x="87867" y="297237"/>
                  </a:moveTo>
                  <a:lnTo>
                    <a:pt x="69909" y="243362"/>
                  </a:lnTo>
                  <a:lnTo>
                    <a:pt x="52718" y="186201"/>
                  </a:lnTo>
                  <a:lnTo>
                    <a:pt x="35217" y="129410"/>
                  </a:lnTo>
                  <a:lnTo>
                    <a:pt x="10441" y="76222"/>
                  </a:lnTo>
                  <a:lnTo>
                    <a:pt x="1593" y="55119"/>
                  </a:lnTo>
                  <a:lnTo>
                    <a:pt x="0" y="34041"/>
                  </a:lnTo>
                  <a:lnTo>
                    <a:pt x="1213" y="23507"/>
                  </a:lnTo>
                  <a:lnTo>
                    <a:pt x="5531" y="15315"/>
                  </a:lnTo>
                  <a:lnTo>
                    <a:pt x="19688" y="3093"/>
                  </a:lnTo>
                  <a:lnTo>
                    <a:pt x="40797" y="0"/>
                  </a:lnTo>
                  <a:lnTo>
                    <a:pt x="92478" y="1958"/>
                  </a:lnTo>
                  <a:lnTo>
                    <a:pt x="128227" y="13475"/>
                  </a:lnTo>
                  <a:lnTo>
                    <a:pt x="179273" y="45082"/>
                  </a:lnTo>
                  <a:lnTo>
                    <a:pt x="210038" y="78323"/>
                  </a:lnTo>
                  <a:lnTo>
                    <a:pt x="231561" y="108372"/>
                  </a:lnTo>
                  <a:lnTo>
                    <a:pt x="241577" y="150680"/>
                  </a:lnTo>
                  <a:lnTo>
                    <a:pt x="238956" y="194671"/>
                  </a:lnTo>
                  <a:lnTo>
                    <a:pt x="230667" y="216947"/>
                  </a:lnTo>
                  <a:lnTo>
                    <a:pt x="206281" y="250312"/>
                  </a:lnTo>
                  <a:lnTo>
                    <a:pt x="180275" y="266696"/>
                  </a:lnTo>
                  <a:lnTo>
                    <a:pt x="140046" y="281543"/>
                  </a:lnTo>
                  <a:lnTo>
                    <a:pt x="98396" y="286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13619" y="586392"/>
              <a:ext cx="130208" cy="171660"/>
            </a:xfrm>
            <a:custGeom>
              <a:avLst/>
              <a:gdLst/>
              <a:ahLst/>
              <a:cxnLst/>
              <a:rect l="0" t="0" r="0" b="0"/>
              <a:pathLst>
                <a:path w="130208" h="171660">
                  <a:moveTo>
                    <a:pt x="24163" y="87431"/>
                  </a:moveTo>
                  <a:lnTo>
                    <a:pt x="66855" y="84312"/>
                  </a:lnTo>
                  <a:lnTo>
                    <a:pt x="98034" y="72859"/>
                  </a:lnTo>
                  <a:lnTo>
                    <a:pt x="108505" y="67188"/>
                  </a:lnTo>
                  <a:lnTo>
                    <a:pt x="123259" y="51528"/>
                  </a:lnTo>
                  <a:lnTo>
                    <a:pt x="128832" y="42439"/>
                  </a:lnTo>
                  <a:lnTo>
                    <a:pt x="130207" y="34040"/>
                  </a:lnTo>
                  <a:lnTo>
                    <a:pt x="128784" y="26101"/>
                  </a:lnTo>
                  <a:lnTo>
                    <a:pt x="125496" y="18468"/>
                  </a:lnTo>
                  <a:lnTo>
                    <a:pt x="112484" y="6868"/>
                  </a:lnTo>
                  <a:lnTo>
                    <a:pt x="104101" y="2137"/>
                  </a:lnTo>
                  <a:lnTo>
                    <a:pt x="85427" y="0"/>
                  </a:lnTo>
                  <a:lnTo>
                    <a:pt x="65430" y="4119"/>
                  </a:lnTo>
                  <a:lnTo>
                    <a:pt x="44843" y="13749"/>
                  </a:lnTo>
                  <a:lnTo>
                    <a:pt x="19112" y="37914"/>
                  </a:lnTo>
                  <a:lnTo>
                    <a:pt x="2260" y="67300"/>
                  </a:lnTo>
                  <a:lnTo>
                    <a:pt x="0" y="87843"/>
                  </a:lnTo>
                  <a:lnTo>
                    <a:pt x="4065" y="107501"/>
                  </a:lnTo>
                  <a:lnTo>
                    <a:pt x="25739" y="139186"/>
                  </a:lnTo>
                  <a:lnTo>
                    <a:pt x="40072" y="152547"/>
                  </a:lnTo>
                  <a:lnTo>
                    <a:pt x="58139" y="162385"/>
                  </a:lnTo>
                  <a:lnTo>
                    <a:pt x="110800" y="170438"/>
                  </a:lnTo>
                  <a:lnTo>
                    <a:pt x="129448" y="171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99955" y="600124"/>
              <a:ext cx="122098" cy="147400"/>
            </a:xfrm>
            <a:custGeom>
              <a:avLst/>
              <a:gdLst/>
              <a:ahLst/>
              <a:cxnLst/>
              <a:rect l="0" t="0" r="0" b="0"/>
              <a:pathLst>
                <a:path w="122098" h="147400">
                  <a:moveTo>
                    <a:pt x="79983" y="0"/>
                  </a:moveTo>
                  <a:lnTo>
                    <a:pt x="36020" y="14654"/>
                  </a:lnTo>
                  <a:lnTo>
                    <a:pt x="19110" y="27570"/>
                  </a:lnTo>
                  <a:lnTo>
                    <a:pt x="11324" y="35927"/>
                  </a:lnTo>
                  <a:lnTo>
                    <a:pt x="2675" y="57692"/>
                  </a:lnTo>
                  <a:lnTo>
                    <a:pt x="0" y="81793"/>
                  </a:lnTo>
                  <a:lnTo>
                    <a:pt x="2711" y="104203"/>
                  </a:lnTo>
                  <a:lnTo>
                    <a:pt x="14054" y="122741"/>
                  </a:lnTo>
                  <a:lnTo>
                    <a:pt x="21992" y="130960"/>
                  </a:lnTo>
                  <a:lnTo>
                    <a:pt x="43291" y="140093"/>
                  </a:lnTo>
                  <a:lnTo>
                    <a:pt x="104093" y="146437"/>
                  </a:lnTo>
                  <a:lnTo>
                    <a:pt x="12209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95751" y="63170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53637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58922" y="611933"/>
              <a:ext cx="228564" cy="167176"/>
            </a:xfrm>
            <a:custGeom>
              <a:avLst/>
              <a:gdLst/>
              <a:ahLst/>
              <a:cxnLst/>
              <a:rect l="0" t="0" r="0" b="0"/>
              <a:pathLst>
                <a:path w="228564" h="167176">
                  <a:moveTo>
                    <a:pt x="0" y="40833"/>
                  </a:moveTo>
                  <a:lnTo>
                    <a:pt x="3120" y="83525"/>
                  </a:lnTo>
                  <a:lnTo>
                    <a:pt x="5589" y="93861"/>
                  </a:lnTo>
                  <a:lnTo>
                    <a:pt x="7236" y="96072"/>
                  </a:lnTo>
                  <a:lnTo>
                    <a:pt x="9065" y="86051"/>
                  </a:lnTo>
                  <a:lnTo>
                    <a:pt x="1335" y="24064"/>
                  </a:lnTo>
                  <a:lnTo>
                    <a:pt x="4399" y="14446"/>
                  </a:lnTo>
                  <a:lnTo>
                    <a:pt x="9952" y="6864"/>
                  </a:lnTo>
                  <a:lnTo>
                    <a:pt x="17163" y="640"/>
                  </a:lnTo>
                  <a:lnTo>
                    <a:pt x="24310" y="0"/>
                  </a:lnTo>
                  <a:lnTo>
                    <a:pt x="31414" y="3082"/>
                  </a:lnTo>
                  <a:lnTo>
                    <a:pt x="52592" y="24189"/>
                  </a:lnTo>
                  <a:lnTo>
                    <a:pt x="98048" y="87605"/>
                  </a:lnTo>
                  <a:lnTo>
                    <a:pt x="98120" y="86052"/>
                  </a:lnTo>
                  <a:lnTo>
                    <a:pt x="95421" y="47166"/>
                  </a:lnTo>
                  <a:lnTo>
                    <a:pt x="100543" y="11124"/>
                  </a:lnTo>
                  <a:lnTo>
                    <a:pt x="106803" y="4650"/>
                  </a:lnTo>
                  <a:lnTo>
                    <a:pt x="115656" y="1503"/>
                  </a:lnTo>
                  <a:lnTo>
                    <a:pt x="126236" y="575"/>
                  </a:lnTo>
                  <a:lnTo>
                    <a:pt x="144232" y="5783"/>
                  </a:lnTo>
                  <a:lnTo>
                    <a:pt x="180439" y="33780"/>
                  </a:lnTo>
                  <a:lnTo>
                    <a:pt x="211810" y="73105"/>
                  </a:lnTo>
                  <a:lnTo>
                    <a:pt x="225235" y="105378"/>
                  </a:lnTo>
                  <a:lnTo>
                    <a:pt x="228563" y="140546"/>
                  </a:lnTo>
                  <a:lnTo>
                    <a:pt x="221099" y="16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44634" y="622013"/>
              <a:ext cx="177543" cy="157096"/>
            </a:xfrm>
            <a:custGeom>
              <a:avLst/>
              <a:gdLst/>
              <a:ahLst/>
              <a:cxnLst/>
              <a:rect l="0" t="0" r="0" b="0"/>
              <a:pathLst>
                <a:path w="177543" h="157096">
                  <a:moveTo>
                    <a:pt x="93314" y="83396"/>
                  </a:moveTo>
                  <a:lnTo>
                    <a:pt x="93314" y="61039"/>
                  </a:lnTo>
                  <a:lnTo>
                    <a:pt x="87075" y="43824"/>
                  </a:lnTo>
                  <a:lnTo>
                    <a:pt x="69595" y="8119"/>
                  </a:lnTo>
                  <a:lnTo>
                    <a:pt x="62293" y="2796"/>
                  </a:lnTo>
                  <a:lnTo>
                    <a:pt x="41702" y="0"/>
                  </a:lnTo>
                  <a:lnTo>
                    <a:pt x="32000" y="3232"/>
                  </a:lnTo>
                  <a:lnTo>
                    <a:pt x="14981" y="16182"/>
                  </a:lnTo>
                  <a:lnTo>
                    <a:pt x="5857" y="36755"/>
                  </a:lnTo>
                  <a:lnTo>
                    <a:pt x="0" y="88091"/>
                  </a:lnTo>
                  <a:lnTo>
                    <a:pt x="5437" y="112389"/>
                  </a:lnTo>
                  <a:lnTo>
                    <a:pt x="10163" y="123781"/>
                  </a:lnTo>
                  <a:lnTo>
                    <a:pt x="24773" y="139560"/>
                  </a:lnTo>
                  <a:lnTo>
                    <a:pt x="33582" y="145405"/>
                  </a:lnTo>
                  <a:lnTo>
                    <a:pt x="41794" y="146962"/>
                  </a:lnTo>
                  <a:lnTo>
                    <a:pt x="49609" y="145660"/>
                  </a:lnTo>
                  <a:lnTo>
                    <a:pt x="57158" y="142453"/>
                  </a:lnTo>
                  <a:lnTo>
                    <a:pt x="68666" y="129531"/>
                  </a:lnTo>
                  <a:lnTo>
                    <a:pt x="85585" y="92639"/>
                  </a:lnTo>
                  <a:lnTo>
                    <a:pt x="89331" y="89558"/>
                  </a:lnTo>
                  <a:lnTo>
                    <a:pt x="92998" y="91013"/>
                  </a:lnTo>
                  <a:lnTo>
                    <a:pt x="100193" y="101989"/>
                  </a:lnTo>
                  <a:lnTo>
                    <a:pt x="117463" y="134512"/>
                  </a:lnTo>
                  <a:lnTo>
                    <a:pt x="123451" y="142040"/>
                  </a:lnTo>
                  <a:lnTo>
                    <a:pt x="142583" y="150404"/>
                  </a:lnTo>
                  <a:lnTo>
                    <a:pt x="177542" y="157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03314" y="431668"/>
              <a:ext cx="29391" cy="326384"/>
            </a:xfrm>
            <a:custGeom>
              <a:avLst/>
              <a:gdLst/>
              <a:ahLst/>
              <a:cxnLst/>
              <a:rect l="0" t="0" r="0" b="0"/>
              <a:pathLst>
                <a:path w="29391" h="326384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7" y="144850"/>
                  </a:lnTo>
                  <a:lnTo>
                    <a:pt x="17622" y="205864"/>
                  </a:lnTo>
                  <a:lnTo>
                    <a:pt x="21737" y="259856"/>
                  </a:lnTo>
                  <a:lnTo>
                    <a:pt x="27122" y="293803"/>
                  </a:lnTo>
                  <a:lnTo>
                    <a:pt x="2939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16339" y="573697"/>
              <a:ext cx="160137" cy="194884"/>
            </a:xfrm>
            <a:custGeom>
              <a:avLst/>
              <a:gdLst/>
              <a:ahLst/>
              <a:cxnLst/>
              <a:rect l="0" t="0" r="0" b="0"/>
              <a:pathLst>
                <a:path w="160137" h="194884">
                  <a:moveTo>
                    <a:pt x="147992" y="47484"/>
                  </a:moveTo>
                  <a:lnTo>
                    <a:pt x="142403" y="30716"/>
                  </a:lnTo>
                  <a:lnTo>
                    <a:pt x="130300" y="16245"/>
                  </a:lnTo>
                  <a:lnTo>
                    <a:pt x="122160" y="9110"/>
                  </a:lnTo>
                  <a:lnTo>
                    <a:pt x="97517" y="1183"/>
                  </a:lnTo>
                  <a:lnTo>
                    <a:pt x="69407" y="0"/>
                  </a:lnTo>
                  <a:lnTo>
                    <a:pt x="45215" y="7273"/>
                  </a:lnTo>
                  <a:lnTo>
                    <a:pt x="17454" y="24521"/>
                  </a:lnTo>
                  <a:lnTo>
                    <a:pt x="4968" y="40788"/>
                  </a:lnTo>
                  <a:lnTo>
                    <a:pt x="0" y="50039"/>
                  </a:lnTo>
                  <a:lnTo>
                    <a:pt x="198" y="58546"/>
                  </a:lnTo>
                  <a:lnTo>
                    <a:pt x="3839" y="66557"/>
                  </a:lnTo>
                  <a:lnTo>
                    <a:pt x="9776" y="74237"/>
                  </a:lnTo>
                  <a:lnTo>
                    <a:pt x="28851" y="85890"/>
                  </a:lnTo>
                  <a:lnTo>
                    <a:pt x="52927" y="93799"/>
                  </a:lnTo>
                  <a:lnTo>
                    <a:pt x="114749" y="104882"/>
                  </a:lnTo>
                  <a:lnTo>
                    <a:pt x="141912" y="120123"/>
                  </a:lnTo>
                  <a:lnTo>
                    <a:pt x="154259" y="135920"/>
                  </a:lnTo>
                  <a:lnTo>
                    <a:pt x="159189" y="145046"/>
                  </a:lnTo>
                  <a:lnTo>
                    <a:pt x="160136" y="153469"/>
                  </a:lnTo>
                  <a:lnTo>
                    <a:pt x="154949" y="169068"/>
                  </a:lnTo>
                  <a:lnTo>
                    <a:pt x="141726" y="180680"/>
                  </a:lnTo>
                  <a:lnTo>
                    <a:pt x="122980" y="188570"/>
                  </a:lnTo>
                  <a:lnTo>
                    <a:pt x="63764" y="194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69575" y="768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335343" y="1428183"/>
            <a:ext cx="3286875" cy="445890"/>
            <a:chOff x="2335343" y="1428183"/>
            <a:chExt cx="3286875" cy="445890"/>
          </a:xfrm>
        </p:grpSpPr>
        <p:sp>
          <p:nvSpPr>
            <p:cNvPr id="38" name="Freeform 37"/>
            <p:cNvSpPr/>
            <p:nvPr/>
          </p:nvSpPr>
          <p:spPr>
            <a:xfrm>
              <a:off x="2335343" y="1473989"/>
              <a:ext cx="304559" cy="345981"/>
            </a:xfrm>
            <a:custGeom>
              <a:avLst/>
              <a:gdLst/>
              <a:ahLst/>
              <a:cxnLst/>
              <a:rect l="0" t="0" r="0" b="0"/>
              <a:pathLst>
                <a:path w="304559" h="345981">
                  <a:moveTo>
                    <a:pt x="44097" y="0"/>
                  </a:moveTo>
                  <a:lnTo>
                    <a:pt x="28456" y="17981"/>
                  </a:lnTo>
                  <a:lnTo>
                    <a:pt x="3664" y="58563"/>
                  </a:lnTo>
                  <a:lnTo>
                    <a:pt x="764" y="60099"/>
                  </a:lnTo>
                  <a:lnTo>
                    <a:pt x="0" y="57614"/>
                  </a:lnTo>
                  <a:lnTo>
                    <a:pt x="661" y="52447"/>
                  </a:lnTo>
                  <a:lnTo>
                    <a:pt x="12770" y="33997"/>
                  </a:lnTo>
                  <a:lnTo>
                    <a:pt x="36765" y="13713"/>
                  </a:lnTo>
                  <a:lnTo>
                    <a:pt x="59165" y="6095"/>
                  </a:lnTo>
                  <a:lnTo>
                    <a:pt x="111674" y="1204"/>
                  </a:lnTo>
                  <a:lnTo>
                    <a:pt x="133013" y="6774"/>
                  </a:lnTo>
                  <a:lnTo>
                    <a:pt x="141979" y="11535"/>
                  </a:lnTo>
                  <a:lnTo>
                    <a:pt x="155060" y="26184"/>
                  </a:lnTo>
                  <a:lnTo>
                    <a:pt x="160187" y="35003"/>
                  </a:lnTo>
                  <a:lnTo>
                    <a:pt x="162763" y="57281"/>
                  </a:lnTo>
                  <a:lnTo>
                    <a:pt x="154885" y="104122"/>
                  </a:lnTo>
                  <a:lnTo>
                    <a:pt x="149541" y="112698"/>
                  </a:lnTo>
                  <a:lnTo>
                    <a:pt x="132272" y="128019"/>
                  </a:lnTo>
                  <a:lnTo>
                    <a:pt x="134465" y="128630"/>
                  </a:lnTo>
                  <a:lnTo>
                    <a:pt x="139438" y="127867"/>
                  </a:lnTo>
                  <a:lnTo>
                    <a:pt x="201537" y="141130"/>
                  </a:lnTo>
                  <a:lnTo>
                    <a:pt x="233465" y="151131"/>
                  </a:lnTo>
                  <a:lnTo>
                    <a:pt x="251483" y="164266"/>
                  </a:lnTo>
                  <a:lnTo>
                    <a:pt x="288173" y="205339"/>
                  </a:lnTo>
                  <a:lnTo>
                    <a:pt x="301119" y="241256"/>
                  </a:lnTo>
                  <a:lnTo>
                    <a:pt x="304558" y="267882"/>
                  </a:lnTo>
                  <a:lnTo>
                    <a:pt x="296728" y="292194"/>
                  </a:lnTo>
                  <a:lnTo>
                    <a:pt x="268695" y="330808"/>
                  </a:lnTo>
                  <a:lnTo>
                    <a:pt x="248423" y="340049"/>
                  </a:lnTo>
                  <a:lnTo>
                    <a:pt x="191692" y="345980"/>
                  </a:lnTo>
                  <a:lnTo>
                    <a:pt x="167797" y="340552"/>
                  </a:lnTo>
                  <a:lnTo>
                    <a:pt x="110156" y="313055"/>
                  </a:lnTo>
                  <a:lnTo>
                    <a:pt x="8621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20007" y="1505575"/>
              <a:ext cx="168077" cy="300769"/>
            </a:xfrm>
            <a:custGeom>
              <a:avLst/>
              <a:gdLst/>
              <a:ahLst/>
              <a:cxnLst/>
              <a:rect l="0" t="0" r="0" b="0"/>
              <a:pathLst>
                <a:path w="168077" h="300769">
                  <a:moveTo>
                    <a:pt x="101630" y="0"/>
                  </a:moveTo>
                  <a:lnTo>
                    <a:pt x="84862" y="11178"/>
                  </a:lnTo>
                  <a:lnTo>
                    <a:pt x="42037" y="73217"/>
                  </a:lnTo>
                  <a:lnTo>
                    <a:pt x="15216" y="129398"/>
                  </a:lnTo>
                  <a:lnTo>
                    <a:pt x="4732" y="156946"/>
                  </a:lnTo>
                  <a:lnTo>
                    <a:pt x="0" y="204170"/>
                  </a:lnTo>
                  <a:lnTo>
                    <a:pt x="6656" y="245978"/>
                  </a:lnTo>
                  <a:lnTo>
                    <a:pt x="22927" y="274223"/>
                  </a:lnTo>
                  <a:lnTo>
                    <a:pt x="35845" y="289943"/>
                  </a:lnTo>
                  <a:lnTo>
                    <a:pt x="55625" y="298489"/>
                  </a:lnTo>
                  <a:lnTo>
                    <a:pt x="67450" y="300768"/>
                  </a:lnTo>
                  <a:lnTo>
                    <a:pt x="89949" y="297061"/>
                  </a:lnTo>
                  <a:lnTo>
                    <a:pt x="119226" y="281820"/>
                  </a:lnTo>
                  <a:lnTo>
                    <a:pt x="150079" y="255709"/>
                  </a:lnTo>
                  <a:lnTo>
                    <a:pt x="166028" y="229403"/>
                  </a:lnTo>
                  <a:lnTo>
                    <a:pt x="168076" y="209581"/>
                  </a:lnTo>
                  <a:lnTo>
                    <a:pt x="166984" y="199382"/>
                  </a:lnTo>
                  <a:lnTo>
                    <a:pt x="162747" y="191413"/>
                  </a:lnTo>
                  <a:lnTo>
                    <a:pt x="148680" y="179439"/>
                  </a:lnTo>
                  <a:lnTo>
                    <a:pt x="115441" y="171710"/>
                  </a:lnTo>
                  <a:lnTo>
                    <a:pt x="81545" y="175009"/>
                  </a:lnTo>
                  <a:lnTo>
                    <a:pt x="63068" y="183456"/>
                  </a:lnTo>
                  <a:lnTo>
                    <a:pt x="48226" y="195010"/>
                  </a:lnTo>
                  <a:lnTo>
                    <a:pt x="2793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00621" y="17477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52960" y="1505575"/>
              <a:ext cx="26647" cy="263213"/>
            </a:xfrm>
            <a:custGeom>
              <a:avLst/>
              <a:gdLst/>
              <a:ahLst/>
              <a:cxnLst/>
              <a:rect l="0" t="0" r="0" b="0"/>
              <a:pathLst>
                <a:path w="26647" h="26321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4168"/>
                  </a:lnTo>
                  <a:lnTo>
                    <a:pt x="12621" y="142285"/>
                  </a:lnTo>
                  <a:lnTo>
                    <a:pt x="16251" y="192417"/>
                  </a:lnTo>
                  <a:lnTo>
                    <a:pt x="24246" y="242512"/>
                  </a:lnTo>
                  <a:lnTo>
                    <a:pt x="2664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84891" y="1512117"/>
              <a:ext cx="226812" cy="298785"/>
            </a:xfrm>
            <a:custGeom>
              <a:avLst/>
              <a:gdLst/>
              <a:ahLst/>
              <a:cxnLst/>
              <a:rect l="0" t="0" r="0" b="0"/>
              <a:pathLst>
                <a:path w="226812" h="298785">
                  <a:moveTo>
                    <a:pt x="0" y="35572"/>
                  </a:moveTo>
                  <a:lnTo>
                    <a:pt x="37478" y="27239"/>
                  </a:lnTo>
                  <a:lnTo>
                    <a:pt x="95316" y="18097"/>
                  </a:lnTo>
                  <a:lnTo>
                    <a:pt x="156383" y="9397"/>
                  </a:lnTo>
                  <a:lnTo>
                    <a:pt x="189055" y="0"/>
                  </a:lnTo>
                  <a:lnTo>
                    <a:pt x="198566" y="159"/>
                  </a:lnTo>
                  <a:lnTo>
                    <a:pt x="215374" y="6575"/>
                  </a:lnTo>
                  <a:lnTo>
                    <a:pt x="220791" y="13901"/>
                  </a:lnTo>
                  <a:lnTo>
                    <a:pt x="226811" y="34519"/>
                  </a:lnTo>
                  <a:lnTo>
                    <a:pt x="223440" y="85883"/>
                  </a:lnTo>
                  <a:lnTo>
                    <a:pt x="218441" y="137970"/>
                  </a:lnTo>
                  <a:lnTo>
                    <a:pt x="206535" y="187990"/>
                  </a:lnTo>
                  <a:lnTo>
                    <a:pt x="194088" y="248996"/>
                  </a:lnTo>
                  <a:lnTo>
                    <a:pt x="189513" y="298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032414" y="157927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54145"/>
                  </a:lnTo>
                  <a:lnTo>
                    <a:pt x="14654" y="10909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58715" y="163191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21013" y="15641"/>
                  </a:lnTo>
                  <a:lnTo>
                    <a:pt x="68834" y="31209"/>
                  </a:lnTo>
                  <a:lnTo>
                    <a:pt x="28974" y="388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537782" y="146346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74558"/>
                  </a:lnTo>
                  <a:lnTo>
                    <a:pt x="12998" y="23144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75629" y="1558217"/>
              <a:ext cx="172683" cy="103185"/>
            </a:xfrm>
            <a:custGeom>
              <a:avLst/>
              <a:gdLst/>
              <a:ahLst/>
              <a:cxnLst/>
              <a:rect l="0" t="0" r="0" b="0"/>
              <a:pathLst>
                <a:path w="172683" h="103185">
                  <a:moveTo>
                    <a:pt x="172682" y="52643"/>
                  </a:moveTo>
                  <a:lnTo>
                    <a:pt x="109254" y="80154"/>
                  </a:lnTo>
                  <a:lnTo>
                    <a:pt x="56834" y="98192"/>
                  </a:lnTo>
                  <a:lnTo>
                    <a:pt x="19683" y="103184"/>
                  </a:lnTo>
                  <a:lnTo>
                    <a:pt x="11021" y="98035"/>
                  </a:lnTo>
                  <a:lnTo>
                    <a:pt x="5247" y="88753"/>
                  </a:lnTo>
                  <a:lnTo>
                    <a:pt x="0" y="65182"/>
                  </a:lnTo>
                  <a:lnTo>
                    <a:pt x="3624" y="33351"/>
                  </a:lnTo>
                  <a:lnTo>
                    <a:pt x="147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31762" y="1491712"/>
              <a:ext cx="179762" cy="298067"/>
            </a:xfrm>
            <a:custGeom>
              <a:avLst/>
              <a:gdLst/>
              <a:ahLst/>
              <a:cxnLst/>
              <a:rect l="0" t="0" r="0" b="0"/>
              <a:pathLst>
                <a:path w="179762" h="298067">
                  <a:moveTo>
                    <a:pt x="21834" y="55977"/>
                  </a:moveTo>
                  <a:lnTo>
                    <a:pt x="31409" y="31930"/>
                  </a:lnTo>
                  <a:lnTo>
                    <a:pt x="42077" y="17603"/>
                  </a:lnTo>
                  <a:lnTo>
                    <a:pt x="66826" y="1973"/>
                  </a:lnTo>
                  <a:lnTo>
                    <a:pt x="86284" y="0"/>
                  </a:lnTo>
                  <a:lnTo>
                    <a:pt x="96386" y="1111"/>
                  </a:lnTo>
                  <a:lnTo>
                    <a:pt x="113849" y="11705"/>
                  </a:lnTo>
                  <a:lnTo>
                    <a:pt x="128240" y="28111"/>
                  </a:lnTo>
                  <a:lnTo>
                    <a:pt x="138535" y="47102"/>
                  </a:lnTo>
                  <a:lnTo>
                    <a:pt x="146271" y="97464"/>
                  </a:lnTo>
                  <a:lnTo>
                    <a:pt x="146442" y="145608"/>
                  </a:lnTo>
                  <a:lnTo>
                    <a:pt x="138433" y="195748"/>
                  </a:lnTo>
                  <a:lnTo>
                    <a:pt x="115359" y="252085"/>
                  </a:lnTo>
                  <a:lnTo>
                    <a:pt x="100835" y="274157"/>
                  </a:lnTo>
                  <a:lnTo>
                    <a:pt x="82682" y="291766"/>
                  </a:lnTo>
                  <a:lnTo>
                    <a:pt x="72927" y="296228"/>
                  </a:lnTo>
                  <a:lnTo>
                    <a:pt x="52731" y="298066"/>
                  </a:lnTo>
                  <a:lnTo>
                    <a:pt x="21629" y="292523"/>
                  </a:lnTo>
                  <a:lnTo>
                    <a:pt x="13509" y="287374"/>
                  </a:lnTo>
                  <a:lnTo>
                    <a:pt x="1366" y="272294"/>
                  </a:lnTo>
                  <a:lnTo>
                    <a:pt x="0" y="264529"/>
                  </a:lnTo>
                  <a:lnTo>
                    <a:pt x="1428" y="257013"/>
                  </a:lnTo>
                  <a:lnTo>
                    <a:pt x="4720" y="249662"/>
                  </a:lnTo>
                  <a:lnTo>
                    <a:pt x="17737" y="238375"/>
                  </a:lnTo>
                  <a:lnTo>
                    <a:pt x="26122" y="233728"/>
                  </a:lnTo>
                  <a:lnTo>
                    <a:pt x="44797" y="231683"/>
                  </a:lnTo>
                  <a:lnTo>
                    <a:pt x="106229" y="246126"/>
                  </a:lnTo>
                  <a:lnTo>
                    <a:pt x="163008" y="263483"/>
                  </a:lnTo>
                  <a:lnTo>
                    <a:pt x="179761" y="266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16808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51666" y="1428183"/>
              <a:ext cx="200050" cy="364522"/>
            </a:xfrm>
            <a:custGeom>
              <a:avLst/>
              <a:gdLst/>
              <a:ahLst/>
              <a:cxnLst/>
              <a:rect l="0" t="0" r="0" b="0"/>
              <a:pathLst>
                <a:path w="200050" h="364522">
                  <a:moveTo>
                    <a:pt x="144168" y="45806"/>
                  </a:moveTo>
                  <a:lnTo>
                    <a:pt x="116657" y="99681"/>
                  </a:lnTo>
                  <a:lnTo>
                    <a:pt x="95085" y="162898"/>
                  </a:lnTo>
                  <a:lnTo>
                    <a:pt x="81007" y="218327"/>
                  </a:lnTo>
                  <a:lnTo>
                    <a:pt x="66961" y="274077"/>
                  </a:lnTo>
                  <a:lnTo>
                    <a:pt x="62020" y="313613"/>
                  </a:lnTo>
                  <a:lnTo>
                    <a:pt x="67104" y="334847"/>
                  </a:lnTo>
                  <a:lnTo>
                    <a:pt x="71735" y="343785"/>
                  </a:lnTo>
                  <a:lnTo>
                    <a:pt x="86239" y="356836"/>
                  </a:lnTo>
                  <a:lnTo>
                    <a:pt x="95020" y="361954"/>
                  </a:lnTo>
                  <a:lnTo>
                    <a:pt x="117255" y="364521"/>
                  </a:lnTo>
                  <a:lnTo>
                    <a:pt x="140395" y="360592"/>
                  </a:lnTo>
                  <a:lnTo>
                    <a:pt x="166577" y="345227"/>
                  </a:lnTo>
                  <a:lnTo>
                    <a:pt x="181813" y="332520"/>
                  </a:lnTo>
                  <a:lnTo>
                    <a:pt x="197956" y="306623"/>
                  </a:lnTo>
                  <a:lnTo>
                    <a:pt x="200049" y="283778"/>
                  </a:lnTo>
                  <a:lnTo>
                    <a:pt x="195910" y="259196"/>
                  </a:lnTo>
                  <a:lnTo>
                    <a:pt x="186272" y="236572"/>
                  </a:lnTo>
                  <a:lnTo>
                    <a:pt x="162102" y="209694"/>
                  </a:lnTo>
                  <a:lnTo>
                    <a:pt x="114088" y="180821"/>
                  </a:lnTo>
                  <a:lnTo>
                    <a:pt x="65783" y="159520"/>
                  </a:lnTo>
                  <a:lnTo>
                    <a:pt x="19548" y="125078"/>
                  </a:lnTo>
                  <a:lnTo>
                    <a:pt x="7673" y="106775"/>
                  </a:lnTo>
                  <a:lnTo>
                    <a:pt x="0" y="71150"/>
                  </a:lnTo>
                  <a:lnTo>
                    <a:pt x="3315" y="36548"/>
                  </a:lnTo>
                  <a:lnTo>
                    <a:pt x="8152" y="27936"/>
                  </a:lnTo>
                  <a:lnTo>
                    <a:pt x="22885" y="15247"/>
                  </a:lnTo>
                  <a:lnTo>
                    <a:pt x="50911" y="1527"/>
                  </a:lnTo>
                  <a:lnTo>
                    <a:pt x="74254" y="0"/>
                  </a:lnTo>
                  <a:lnTo>
                    <a:pt x="87030" y="1231"/>
                  </a:lnTo>
                  <a:lnTo>
                    <a:pt x="107465" y="11957"/>
                  </a:lnTo>
                  <a:lnTo>
                    <a:pt x="133640" y="35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68653" y="1460547"/>
              <a:ext cx="153565" cy="413526"/>
            </a:xfrm>
            <a:custGeom>
              <a:avLst/>
              <a:gdLst/>
              <a:ahLst/>
              <a:cxnLst/>
              <a:rect l="0" t="0" r="0" b="0"/>
              <a:pathLst>
                <a:path w="153565" h="413526">
                  <a:moveTo>
                    <a:pt x="132507" y="118727"/>
                  </a:moveTo>
                  <a:lnTo>
                    <a:pt x="147161" y="74765"/>
                  </a:lnTo>
                  <a:lnTo>
                    <a:pt x="147599" y="54735"/>
                  </a:lnTo>
                  <a:lnTo>
                    <a:pt x="142724" y="35304"/>
                  </a:lnTo>
                  <a:lnTo>
                    <a:pt x="132759" y="18869"/>
                  </a:lnTo>
                  <a:lnTo>
                    <a:pt x="114292" y="6885"/>
                  </a:lnTo>
                  <a:lnTo>
                    <a:pt x="91656" y="0"/>
                  </a:lnTo>
                  <a:lnTo>
                    <a:pt x="69898" y="839"/>
                  </a:lnTo>
                  <a:lnTo>
                    <a:pt x="37917" y="13477"/>
                  </a:lnTo>
                  <a:lnTo>
                    <a:pt x="11804" y="32040"/>
                  </a:lnTo>
                  <a:lnTo>
                    <a:pt x="2822" y="51733"/>
                  </a:lnTo>
                  <a:lnTo>
                    <a:pt x="0" y="74914"/>
                  </a:lnTo>
                  <a:lnTo>
                    <a:pt x="10712" y="129032"/>
                  </a:lnTo>
                  <a:lnTo>
                    <a:pt x="26100" y="155186"/>
                  </a:lnTo>
                  <a:lnTo>
                    <a:pt x="41931" y="167297"/>
                  </a:lnTo>
                  <a:lnTo>
                    <a:pt x="51067" y="172164"/>
                  </a:lnTo>
                  <a:lnTo>
                    <a:pt x="70575" y="174452"/>
                  </a:lnTo>
                  <a:lnTo>
                    <a:pt x="89774" y="170400"/>
                  </a:lnTo>
                  <a:lnTo>
                    <a:pt x="106106" y="160800"/>
                  </a:lnTo>
                  <a:lnTo>
                    <a:pt x="128454" y="136652"/>
                  </a:lnTo>
                  <a:lnTo>
                    <a:pt x="133315" y="136527"/>
                  </a:lnTo>
                  <a:lnTo>
                    <a:pt x="136555" y="142292"/>
                  </a:lnTo>
                  <a:lnTo>
                    <a:pt x="143352" y="202332"/>
                  </a:lnTo>
                  <a:lnTo>
                    <a:pt x="150019" y="250474"/>
                  </a:lnTo>
                  <a:lnTo>
                    <a:pt x="152514" y="300613"/>
                  </a:lnTo>
                  <a:lnTo>
                    <a:pt x="153357" y="360069"/>
                  </a:lnTo>
                  <a:lnTo>
                    <a:pt x="153564" y="413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3001727" y="2021471"/>
            <a:ext cx="198937" cy="391379"/>
          </a:xfrm>
          <a:custGeom>
            <a:avLst/>
            <a:gdLst/>
            <a:ahLst/>
            <a:cxnLst/>
            <a:rect l="0" t="0" r="0" b="0"/>
            <a:pathLst>
              <a:path w="198937" h="391379">
                <a:moveTo>
                  <a:pt x="83122" y="0"/>
                </a:moveTo>
                <a:lnTo>
                  <a:pt x="74789" y="37478"/>
                </a:lnTo>
                <a:lnTo>
                  <a:pt x="73028" y="88901"/>
                </a:lnTo>
                <a:lnTo>
                  <a:pt x="80984" y="149748"/>
                </a:lnTo>
                <a:lnTo>
                  <a:pt x="82700" y="209604"/>
                </a:lnTo>
                <a:lnTo>
                  <a:pt x="81869" y="269347"/>
                </a:lnTo>
                <a:lnTo>
                  <a:pt x="74773" y="326209"/>
                </a:lnTo>
                <a:lnTo>
                  <a:pt x="74047" y="340305"/>
                </a:lnTo>
                <a:lnTo>
                  <a:pt x="71223" y="347363"/>
                </a:lnTo>
                <a:lnTo>
                  <a:pt x="67001" y="349729"/>
                </a:lnTo>
                <a:lnTo>
                  <a:pt x="61846" y="348966"/>
                </a:lnTo>
                <a:lnTo>
                  <a:pt x="49879" y="338760"/>
                </a:lnTo>
                <a:lnTo>
                  <a:pt x="0" y="278276"/>
                </a:lnTo>
                <a:lnTo>
                  <a:pt x="801" y="277934"/>
                </a:lnTo>
                <a:lnTo>
                  <a:pt x="3675" y="280046"/>
                </a:lnTo>
                <a:lnTo>
                  <a:pt x="38863" y="339764"/>
                </a:lnTo>
                <a:lnTo>
                  <a:pt x="54021" y="366223"/>
                </a:lnTo>
                <a:lnTo>
                  <a:pt x="67849" y="380355"/>
                </a:lnTo>
                <a:lnTo>
                  <a:pt x="85693" y="390535"/>
                </a:lnTo>
                <a:lnTo>
                  <a:pt x="94195" y="391378"/>
                </a:lnTo>
                <a:lnTo>
                  <a:pt x="109880" y="386076"/>
                </a:lnTo>
                <a:lnTo>
                  <a:pt x="131865" y="369936"/>
                </a:lnTo>
                <a:lnTo>
                  <a:pt x="185273" y="312135"/>
                </a:lnTo>
                <a:lnTo>
                  <a:pt x="198936" y="3053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2799440" y="2636621"/>
            <a:ext cx="1190861" cy="353910"/>
            <a:chOff x="2799440" y="2636621"/>
            <a:chExt cx="1190861" cy="353910"/>
          </a:xfrm>
        </p:grpSpPr>
        <p:sp>
          <p:nvSpPr>
            <p:cNvPr id="53" name="Freeform 52"/>
            <p:cNvSpPr/>
            <p:nvPr/>
          </p:nvSpPr>
          <p:spPr>
            <a:xfrm>
              <a:off x="2799440" y="2636621"/>
              <a:ext cx="231500" cy="353910"/>
            </a:xfrm>
            <a:custGeom>
              <a:avLst/>
              <a:gdLst/>
              <a:ahLst/>
              <a:cxnLst/>
              <a:rect l="0" t="0" r="0" b="0"/>
              <a:pathLst>
                <a:path w="231500" h="353910">
                  <a:moveTo>
                    <a:pt x="64311" y="6032"/>
                  </a:moveTo>
                  <a:lnTo>
                    <a:pt x="40264" y="24012"/>
                  </a:lnTo>
                  <a:lnTo>
                    <a:pt x="4718" y="64595"/>
                  </a:lnTo>
                  <a:lnTo>
                    <a:pt x="1185" y="66131"/>
                  </a:lnTo>
                  <a:lnTo>
                    <a:pt x="0" y="63645"/>
                  </a:lnTo>
                  <a:lnTo>
                    <a:pt x="6504" y="34439"/>
                  </a:lnTo>
                  <a:lnTo>
                    <a:pt x="18732" y="18267"/>
                  </a:lnTo>
                  <a:lnTo>
                    <a:pt x="26906" y="10679"/>
                  </a:lnTo>
                  <a:lnTo>
                    <a:pt x="48466" y="2248"/>
                  </a:lnTo>
                  <a:lnTo>
                    <a:pt x="60767" y="0"/>
                  </a:lnTo>
                  <a:lnTo>
                    <a:pt x="83793" y="3741"/>
                  </a:lnTo>
                  <a:lnTo>
                    <a:pt x="113367" y="19001"/>
                  </a:lnTo>
                  <a:lnTo>
                    <a:pt x="128228" y="32853"/>
                  </a:lnTo>
                  <a:lnTo>
                    <a:pt x="151222" y="80490"/>
                  </a:lnTo>
                  <a:lnTo>
                    <a:pt x="152461" y="101125"/>
                  </a:lnTo>
                  <a:lnTo>
                    <a:pt x="143725" y="142969"/>
                  </a:lnTo>
                  <a:lnTo>
                    <a:pt x="138310" y="151135"/>
                  </a:lnTo>
                  <a:lnTo>
                    <a:pt x="120942" y="165878"/>
                  </a:lnTo>
                  <a:lnTo>
                    <a:pt x="123122" y="166408"/>
                  </a:lnTo>
                  <a:lnTo>
                    <a:pt x="128085" y="165592"/>
                  </a:lnTo>
                  <a:lnTo>
                    <a:pt x="181102" y="178756"/>
                  </a:lnTo>
                  <a:lnTo>
                    <a:pt x="206410" y="194340"/>
                  </a:lnTo>
                  <a:lnTo>
                    <a:pt x="218323" y="210217"/>
                  </a:lnTo>
                  <a:lnTo>
                    <a:pt x="226347" y="230142"/>
                  </a:lnTo>
                  <a:lnTo>
                    <a:pt x="231499" y="281060"/>
                  </a:lnTo>
                  <a:lnTo>
                    <a:pt x="229864" y="306081"/>
                  </a:lnTo>
                  <a:lnTo>
                    <a:pt x="221338" y="325000"/>
                  </a:lnTo>
                  <a:lnTo>
                    <a:pt x="197795" y="348805"/>
                  </a:lnTo>
                  <a:lnTo>
                    <a:pt x="187225" y="352700"/>
                  </a:lnTo>
                  <a:lnTo>
                    <a:pt x="163003" y="353909"/>
                  </a:lnTo>
                  <a:lnTo>
                    <a:pt x="106943" y="342077"/>
                  </a:lnTo>
                  <a:lnTo>
                    <a:pt x="64311" y="332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46731" y="2684766"/>
              <a:ext cx="189514" cy="264760"/>
            </a:xfrm>
            <a:custGeom>
              <a:avLst/>
              <a:gdLst/>
              <a:ahLst/>
              <a:cxnLst/>
              <a:rect l="0" t="0" r="0" b="0"/>
              <a:pathLst>
                <a:path w="189514" h="264760">
                  <a:moveTo>
                    <a:pt x="96046" y="0"/>
                  </a:moveTo>
                  <a:lnTo>
                    <a:pt x="79278" y="5590"/>
                  </a:lnTo>
                  <a:lnTo>
                    <a:pt x="67926" y="17692"/>
                  </a:lnTo>
                  <a:lnTo>
                    <a:pt x="40134" y="71350"/>
                  </a:lnTo>
                  <a:lnTo>
                    <a:pt x="19331" y="126033"/>
                  </a:lnTo>
                  <a:lnTo>
                    <a:pt x="0" y="168395"/>
                  </a:lnTo>
                  <a:lnTo>
                    <a:pt x="1557" y="200024"/>
                  </a:lnTo>
                  <a:lnTo>
                    <a:pt x="6478" y="221091"/>
                  </a:lnTo>
                  <a:lnTo>
                    <a:pt x="11767" y="229282"/>
                  </a:lnTo>
                  <a:lnTo>
                    <a:pt x="55312" y="260550"/>
                  </a:lnTo>
                  <a:lnTo>
                    <a:pt x="75602" y="264759"/>
                  </a:lnTo>
                  <a:lnTo>
                    <a:pt x="117224" y="257929"/>
                  </a:lnTo>
                  <a:lnTo>
                    <a:pt x="135094" y="245657"/>
                  </a:lnTo>
                  <a:lnTo>
                    <a:pt x="187113" y="187639"/>
                  </a:lnTo>
                  <a:lnTo>
                    <a:pt x="189513" y="177735"/>
                  </a:lnTo>
                  <a:lnTo>
                    <a:pt x="185940" y="157372"/>
                  </a:lnTo>
                  <a:lnTo>
                    <a:pt x="179372" y="150539"/>
                  </a:lnTo>
                  <a:lnTo>
                    <a:pt x="159596" y="142945"/>
                  </a:lnTo>
                  <a:lnTo>
                    <a:pt x="138328" y="145810"/>
                  </a:lnTo>
                  <a:lnTo>
                    <a:pt x="81243" y="173531"/>
                  </a:lnTo>
                  <a:lnTo>
                    <a:pt x="6446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74920" y="2684766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90259" y="280058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62563" y="8333"/>
                  </a:lnTo>
                  <a:lnTo>
                    <a:pt x="111140" y="10095"/>
                  </a:lnTo>
                  <a:lnTo>
                    <a:pt x="55922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495515" y="2010943"/>
            <a:ext cx="1942987" cy="1105493"/>
            <a:chOff x="4495515" y="2010943"/>
            <a:chExt cx="1942987" cy="1105493"/>
          </a:xfrm>
        </p:grpSpPr>
        <p:sp>
          <p:nvSpPr>
            <p:cNvPr id="58" name="Freeform 57"/>
            <p:cNvSpPr/>
            <p:nvPr/>
          </p:nvSpPr>
          <p:spPr>
            <a:xfrm>
              <a:off x="4841957" y="2010943"/>
              <a:ext cx="264365" cy="382390"/>
            </a:xfrm>
            <a:custGeom>
              <a:avLst/>
              <a:gdLst/>
              <a:ahLst/>
              <a:cxnLst/>
              <a:rect l="0" t="0" r="0" b="0"/>
              <a:pathLst>
                <a:path w="264365" h="382390">
                  <a:moveTo>
                    <a:pt x="127493" y="0"/>
                  </a:moveTo>
                  <a:lnTo>
                    <a:pt x="121904" y="16767"/>
                  </a:lnTo>
                  <a:lnTo>
                    <a:pt x="125176" y="70685"/>
                  </a:lnTo>
                  <a:lnTo>
                    <a:pt x="126807" y="119339"/>
                  </a:lnTo>
                  <a:lnTo>
                    <a:pt x="130477" y="178294"/>
                  </a:lnTo>
                  <a:lnTo>
                    <a:pt x="136531" y="235000"/>
                  </a:lnTo>
                  <a:lnTo>
                    <a:pt x="137727" y="298497"/>
                  </a:lnTo>
                  <a:lnTo>
                    <a:pt x="137891" y="328417"/>
                  </a:lnTo>
                  <a:lnTo>
                    <a:pt x="134425" y="337098"/>
                  </a:lnTo>
                  <a:lnTo>
                    <a:pt x="128605" y="341715"/>
                  </a:lnTo>
                  <a:lnTo>
                    <a:pt x="121216" y="343623"/>
                  </a:lnTo>
                  <a:lnTo>
                    <a:pt x="103646" y="339505"/>
                  </a:lnTo>
                  <a:lnTo>
                    <a:pt x="85309" y="328705"/>
                  </a:lnTo>
                  <a:lnTo>
                    <a:pt x="40058" y="273020"/>
                  </a:lnTo>
                  <a:lnTo>
                    <a:pt x="4701" y="226592"/>
                  </a:lnTo>
                  <a:lnTo>
                    <a:pt x="1178" y="224761"/>
                  </a:lnTo>
                  <a:lnTo>
                    <a:pt x="0" y="227049"/>
                  </a:lnTo>
                  <a:lnTo>
                    <a:pt x="383" y="232085"/>
                  </a:lnTo>
                  <a:lnTo>
                    <a:pt x="12102" y="255939"/>
                  </a:lnTo>
                  <a:lnTo>
                    <a:pt x="64476" y="315708"/>
                  </a:lnTo>
                  <a:lnTo>
                    <a:pt x="119054" y="364979"/>
                  </a:lnTo>
                  <a:lnTo>
                    <a:pt x="149169" y="380453"/>
                  </a:lnTo>
                  <a:lnTo>
                    <a:pt x="169882" y="382389"/>
                  </a:lnTo>
                  <a:lnTo>
                    <a:pt x="180319" y="381268"/>
                  </a:lnTo>
                  <a:lnTo>
                    <a:pt x="198155" y="370664"/>
                  </a:lnTo>
                  <a:lnTo>
                    <a:pt x="250148" y="310426"/>
                  </a:lnTo>
                  <a:lnTo>
                    <a:pt x="26436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02112" y="2590010"/>
              <a:ext cx="14656" cy="336913"/>
            </a:xfrm>
            <a:custGeom>
              <a:avLst/>
              <a:gdLst/>
              <a:ahLst/>
              <a:cxnLst/>
              <a:rect l="0" t="0" r="0" b="0"/>
              <a:pathLst>
                <a:path w="14656" h="336913">
                  <a:moveTo>
                    <a:pt x="14655" y="0"/>
                  </a:moveTo>
                  <a:lnTo>
                    <a:pt x="0" y="49552"/>
                  </a:lnTo>
                  <a:lnTo>
                    <a:pt x="2098" y="110957"/>
                  </a:lnTo>
                  <a:lnTo>
                    <a:pt x="3525" y="160908"/>
                  </a:lnTo>
                  <a:lnTo>
                    <a:pt x="4008" y="223420"/>
                  </a:lnTo>
                  <a:lnTo>
                    <a:pt x="7211" y="274429"/>
                  </a:lnTo>
                  <a:lnTo>
                    <a:pt x="1465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95515" y="2653181"/>
              <a:ext cx="221253" cy="161423"/>
            </a:xfrm>
            <a:custGeom>
              <a:avLst/>
              <a:gdLst/>
              <a:ahLst/>
              <a:cxnLst/>
              <a:rect l="0" t="0" r="0" b="0"/>
              <a:pathLst>
                <a:path w="221253" h="161423">
                  <a:moveTo>
                    <a:pt x="221252" y="105285"/>
                  </a:moveTo>
                  <a:lnTo>
                    <a:pt x="198895" y="105285"/>
                  </a:lnTo>
                  <a:lnTo>
                    <a:pt x="144261" y="125071"/>
                  </a:lnTo>
                  <a:lnTo>
                    <a:pt x="85334" y="143722"/>
                  </a:lnTo>
                  <a:lnTo>
                    <a:pt x="31864" y="161415"/>
                  </a:lnTo>
                  <a:lnTo>
                    <a:pt x="22463" y="161422"/>
                  </a:lnTo>
                  <a:lnTo>
                    <a:pt x="5780" y="155191"/>
                  </a:lnTo>
                  <a:lnTo>
                    <a:pt x="1564" y="149084"/>
                  </a:lnTo>
                  <a:lnTo>
                    <a:pt x="0" y="132940"/>
                  </a:lnTo>
                  <a:lnTo>
                    <a:pt x="11586" y="75377"/>
                  </a:lnTo>
                  <a:lnTo>
                    <a:pt x="31818" y="16915"/>
                  </a:lnTo>
                  <a:lnTo>
                    <a:pt x="422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32580" y="2641507"/>
              <a:ext cx="286764" cy="343871"/>
            </a:xfrm>
            <a:custGeom>
              <a:avLst/>
              <a:gdLst/>
              <a:ahLst/>
              <a:cxnLst/>
              <a:rect l="0" t="0" r="0" b="0"/>
              <a:pathLst>
                <a:path w="286764" h="343871">
                  <a:moveTo>
                    <a:pt x="0" y="32731"/>
                  </a:moveTo>
                  <a:lnTo>
                    <a:pt x="34898" y="3423"/>
                  </a:lnTo>
                  <a:lnTo>
                    <a:pt x="44322" y="324"/>
                  </a:lnTo>
                  <a:lnTo>
                    <a:pt x="64153" y="0"/>
                  </a:lnTo>
                  <a:lnTo>
                    <a:pt x="95047" y="6395"/>
                  </a:lnTo>
                  <a:lnTo>
                    <a:pt x="120839" y="21288"/>
                  </a:lnTo>
                  <a:lnTo>
                    <a:pt x="132865" y="37004"/>
                  </a:lnTo>
                  <a:lnTo>
                    <a:pt x="150117" y="75689"/>
                  </a:lnTo>
                  <a:lnTo>
                    <a:pt x="151337" y="96277"/>
                  </a:lnTo>
                  <a:lnTo>
                    <a:pt x="146809" y="115956"/>
                  </a:lnTo>
                  <a:lnTo>
                    <a:pt x="124839" y="147653"/>
                  </a:lnTo>
                  <a:lnTo>
                    <a:pt x="118321" y="154969"/>
                  </a:lnTo>
                  <a:lnTo>
                    <a:pt x="117485" y="158677"/>
                  </a:lnTo>
                  <a:lnTo>
                    <a:pt x="120438" y="159979"/>
                  </a:lnTo>
                  <a:lnTo>
                    <a:pt x="167159" y="160362"/>
                  </a:lnTo>
                  <a:lnTo>
                    <a:pt x="199657" y="168684"/>
                  </a:lnTo>
                  <a:lnTo>
                    <a:pt x="252633" y="198481"/>
                  </a:lnTo>
                  <a:lnTo>
                    <a:pt x="267479" y="215192"/>
                  </a:lnTo>
                  <a:lnTo>
                    <a:pt x="286542" y="260105"/>
                  </a:lnTo>
                  <a:lnTo>
                    <a:pt x="286763" y="300273"/>
                  </a:lnTo>
                  <a:lnTo>
                    <a:pt x="276019" y="321654"/>
                  </a:lnTo>
                  <a:lnTo>
                    <a:pt x="268241" y="330631"/>
                  </a:lnTo>
                  <a:lnTo>
                    <a:pt x="244000" y="340606"/>
                  </a:lnTo>
                  <a:lnTo>
                    <a:pt x="214899" y="343870"/>
                  </a:lnTo>
                  <a:lnTo>
                    <a:pt x="173378" y="337960"/>
                  </a:lnTo>
                  <a:lnTo>
                    <a:pt x="126342" y="317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32746" y="2663709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5118" y="17959"/>
                  </a:lnTo>
                  <a:lnTo>
                    <a:pt x="22792" y="351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22217" y="2737409"/>
              <a:ext cx="186655" cy="63172"/>
            </a:xfrm>
            <a:custGeom>
              <a:avLst/>
              <a:gdLst/>
              <a:ahLst/>
              <a:cxnLst/>
              <a:rect l="0" t="0" r="0" b="0"/>
              <a:pathLst>
                <a:path w="186655" h="63172">
                  <a:moveTo>
                    <a:pt x="168456" y="0"/>
                  </a:moveTo>
                  <a:lnTo>
                    <a:pt x="185224" y="5589"/>
                  </a:lnTo>
                  <a:lnTo>
                    <a:pt x="186654" y="9575"/>
                  </a:lnTo>
                  <a:lnTo>
                    <a:pt x="184097" y="14572"/>
                  </a:lnTo>
                  <a:lnTo>
                    <a:pt x="178884" y="20243"/>
                  </a:lnTo>
                  <a:lnTo>
                    <a:pt x="160612" y="26544"/>
                  </a:lnTo>
                  <a:lnTo>
                    <a:pt x="97233" y="39327"/>
                  </a:lnTo>
                  <a:lnTo>
                    <a:pt x="45030" y="527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06487" y="2590010"/>
              <a:ext cx="238659" cy="368498"/>
            </a:xfrm>
            <a:custGeom>
              <a:avLst/>
              <a:gdLst/>
              <a:ahLst/>
              <a:cxnLst/>
              <a:rect l="0" t="0" r="0" b="0"/>
              <a:pathLst>
                <a:path w="238659" h="368498">
                  <a:moveTo>
                    <a:pt x="0" y="0"/>
                  </a:moveTo>
                  <a:lnTo>
                    <a:pt x="42692" y="3120"/>
                  </a:lnTo>
                  <a:lnTo>
                    <a:pt x="104408" y="9553"/>
                  </a:lnTo>
                  <a:lnTo>
                    <a:pt x="166549" y="10336"/>
                  </a:lnTo>
                  <a:lnTo>
                    <a:pt x="224231" y="10490"/>
                  </a:lnTo>
                  <a:lnTo>
                    <a:pt x="232546" y="15182"/>
                  </a:lnTo>
                  <a:lnTo>
                    <a:pt x="236919" y="22990"/>
                  </a:lnTo>
                  <a:lnTo>
                    <a:pt x="238658" y="44143"/>
                  </a:lnTo>
                  <a:lnTo>
                    <a:pt x="231890" y="82359"/>
                  </a:lnTo>
                  <a:lnTo>
                    <a:pt x="209236" y="137195"/>
                  </a:lnTo>
                  <a:lnTo>
                    <a:pt x="182230" y="193086"/>
                  </a:lnTo>
                  <a:lnTo>
                    <a:pt x="163941" y="256423"/>
                  </a:lnTo>
                  <a:lnTo>
                    <a:pt x="155996" y="312087"/>
                  </a:lnTo>
                  <a:lnTo>
                    <a:pt x="14739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58274" y="2648729"/>
              <a:ext cx="180228" cy="467707"/>
            </a:xfrm>
            <a:custGeom>
              <a:avLst/>
              <a:gdLst/>
              <a:ahLst/>
              <a:cxnLst/>
              <a:rect l="0" t="0" r="0" b="0"/>
              <a:pathLst>
                <a:path w="180228" h="467707">
                  <a:moveTo>
                    <a:pt x="174637" y="88680"/>
                  </a:moveTo>
                  <a:lnTo>
                    <a:pt x="180227" y="71912"/>
                  </a:lnTo>
                  <a:lnTo>
                    <a:pt x="176732" y="54322"/>
                  </a:lnTo>
                  <a:lnTo>
                    <a:pt x="155424" y="14433"/>
                  </a:lnTo>
                  <a:lnTo>
                    <a:pt x="146621" y="7596"/>
                  </a:lnTo>
                  <a:lnTo>
                    <a:pt x="124361" y="0"/>
                  </a:lnTo>
                  <a:lnTo>
                    <a:pt x="101990" y="2863"/>
                  </a:lnTo>
                  <a:lnTo>
                    <a:pt x="59032" y="23765"/>
                  </a:lnTo>
                  <a:lnTo>
                    <a:pt x="32890" y="43580"/>
                  </a:lnTo>
                  <a:lnTo>
                    <a:pt x="10326" y="75447"/>
                  </a:lnTo>
                  <a:lnTo>
                    <a:pt x="0" y="114525"/>
                  </a:lnTo>
                  <a:lnTo>
                    <a:pt x="2531" y="155739"/>
                  </a:lnTo>
                  <a:lnTo>
                    <a:pt x="13917" y="180485"/>
                  </a:lnTo>
                  <a:lnTo>
                    <a:pt x="21867" y="191997"/>
                  </a:lnTo>
                  <a:lnTo>
                    <a:pt x="31847" y="199672"/>
                  </a:lnTo>
                  <a:lnTo>
                    <a:pt x="55413" y="208200"/>
                  </a:lnTo>
                  <a:lnTo>
                    <a:pt x="65908" y="208134"/>
                  </a:lnTo>
                  <a:lnTo>
                    <a:pt x="112631" y="190704"/>
                  </a:lnTo>
                  <a:lnTo>
                    <a:pt x="137808" y="174411"/>
                  </a:lnTo>
                  <a:lnTo>
                    <a:pt x="149690" y="158368"/>
                  </a:lnTo>
                  <a:lnTo>
                    <a:pt x="154496" y="149177"/>
                  </a:lnTo>
                  <a:lnTo>
                    <a:pt x="157701" y="148898"/>
                  </a:lnTo>
                  <a:lnTo>
                    <a:pt x="168854" y="200090"/>
                  </a:lnTo>
                  <a:lnTo>
                    <a:pt x="166259" y="254143"/>
                  </a:lnTo>
                  <a:lnTo>
                    <a:pt x="164534" y="313000"/>
                  </a:lnTo>
                  <a:lnTo>
                    <a:pt x="164193" y="375016"/>
                  </a:lnTo>
                  <a:lnTo>
                    <a:pt x="155787" y="435006"/>
                  </a:lnTo>
                  <a:lnTo>
                    <a:pt x="153581" y="467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681662" y="3491320"/>
            <a:ext cx="487624" cy="270027"/>
            <a:chOff x="3681662" y="3491320"/>
            <a:chExt cx="487624" cy="270027"/>
          </a:xfrm>
        </p:grpSpPr>
        <p:sp>
          <p:nvSpPr>
            <p:cNvPr id="67" name="Freeform 66"/>
            <p:cNvSpPr/>
            <p:nvPr/>
          </p:nvSpPr>
          <p:spPr>
            <a:xfrm>
              <a:off x="3681662" y="3502076"/>
              <a:ext cx="242716" cy="259271"/>
            </a:xfrm>
            <a:custGeom>
              <a:avLst/>
              <a:gdLst/>
              <a:ahLst/>
              <a:cxnLst/>
              <a:rect l="0" t="0" r="0" b="0"/>
              <a:pathLst>
                <a:path w="242716" h="259271">
                  <a:moveTo>
                    <a:pt x="182296" y="24970"/>
                  </a:moveTo>
                  <a:lnTo>
                    <a:pt x="164316" y="9329"/>
                  </a:lnTo>
                  <a:lnTo>
                    <a:pt x="147398" y="1251"/>
                  </a:lnTo>
                  <a:lnTo>
                    <a:pt x="128181" y="0"/>
                  </a:lnTo>
                  <a:lnTo>
                    <a:pt x="87249" y="8729"/>
                  </a:lnTo>
                  <a:lnTo>
                    <a:pt x="61457" y="23928"/>
                  </a:lnTo>
                  <a:lnTo>
                    <a:pt x="38998" y="43249"/>
                  </a:lnTo>
                  <a:lnTo>
                    <a:pt x="23114" y="69381"/>
                  </a:lnTo>
                  <a:lnTo>
                    <a:pt x="0" y="130457"/>
                  </a:lnTo>
                  <a:lnTo>
                    <a:pt x="2230" y="154521"/>
                  </a:lnTo>
                  <a:lnTo>
                    <a:pt x="22725" y="202509"/>
                  </a:lnTo>
                  <a:lnTo>
                    <a:pt x="42469" y="229523"/>
                  </a:lnTo>
                  <a:lnTo>
                    <a:pt x="68726" y="246756"/>
                  </a:lnTo>
                  <a:lnTo>
                    <a:pt x="104322" y="259270"/>
                  </a:lnTo>
                  <a:lnTo>
                    <a:pt x="127754" y="257395"/>
                  </a:lnTo>
                  <a:lnTo>
                    <a:pt x="180876" y="237985"/>
                  </a:lnTo>
                  <a:lnTo>
                    <a:pt x="220252" y="206862"/>
                  </a:lnTo>
                  <a:lnTo>
                    <a:pt x="236176" y="180639"/>
                  </a:lnTo>
                  <a:lnTo>
                    <a:pt x="242715" y="139465"/>
                  </a:lnTo>
                  <a:lnTo>
                    <a:pt x="239062" y="95809"/>
                  </a:lnTo>
                  <a:lnTo>
                    <a:pt x="227412" y="73612"/>
                  </a:lnTo>
                  <a:lnTo>
                    <a:pt x="203353" y="46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16876" y="3491320"/>
              <a:ext cx="152410" cy="267354"/>
            </a:xfrm>
            <a:custGeom>
              <a:avLst/>
              <a:gdLst/>
              <a:ahLst/>
              <a:cxnLst/>
              <a:rect l="0" t="0" r="0" b="0"/>
              <a:pathLst>
                <a:path w="152410" h="267354">
                  <a:moveTo>
                    <a:pt x="5010" y="77840"/>
                  </a:moveTo>
                  <a:lnTo>
                    <a:pt x="5010" y="136457"/>
                  </a:lnTo>
                  <a:lnTo>
                    <a:pt x="12245" y="191801"/>
                  </a:lnTo>
                  <a:lnTo>
                    <a:pt x="15732" y="230279"/>
                  </a:lnTo>
                  <a:lnTo>
                    <a:pt x="18007" y="229769"/>
                  </a:lnTo>
                  <a:lnTo>
                    <a:pt x="20694" y="224750"/>
                  </a:lnTo>
                  <a:lnTo>
                    <a:pt x="20559" y="209814"/>
                  </a:lnTo>
                  <a:lnTo>
                    <a:pt x="15029" y="146952"/>
                  </a:lnTo>
                  <a:lnTo>
                    <a:pt x="6560" y="83562"/>
                  </a:lnTo>
                  <a:lnTo>
                    <a:pt x="0" y="25951"/>
                  </a:lnTo>
                  <a:lnTo>
                    <a:pt x="1670" y="15171"/>
                  </a:lnTo>
                  <a:lnTo>
                    <a:pt x="7463" y="7985"/>
                  </a:lnTo>
                  <a:lnTo>
                    <a:pt x="26377" y="0"/>
                  </a:lnTo>
                  <a:lnTo>
                    <a:pt x="47261" y="2690"/>
                  </a:lnTo>
                  <a:lnTo>
                    <a:pt x="57744" y="6683"/>
                  </a:lnTo>
                  <a:lnTo>
                    <a:pt x="72511" y="20479"/>
                  </a:lnTo>
                  <a:lnTo>
                    <a:pt x="78087" y="29071"/>
                  </a:lnTo>
                  <a:lnTo>
                    <a:pt x="81162" y="51095"/>
                  </a:lnTo>
                  <a:lnTo>
                    <a:pt x="77460" y="74142"/>
                  </a:lnTo>
                  <a:lnTo>
                    <a:pt x="62221" y="100271"/>
                  </a:lnTo>
                  <a:lnTo>
                    <a:pt x="49544" y="115496"/>
                  </a:lnTo>
                  <a:lnTo>
                    <a:pt x="47568" y="122831"/>
                  </a:lnTo>
                  <a:lnTo>
                    <a:pt x="48589" y="130061"/>
                  </a:lnTo>
                  <a:lnTo>
                    <a:pt x="55964" y="144333"/>
                  </a:lnTo>
                  <a:lnTo>
                    <a:pt x="106993" y="206255"/>
                  </a:lnTo>
                  <a:lnTo>
                    <a:pt x="152409" y="267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059998" y="4179813"/>
            <a:ext cx="2925739" cy="470493"/>
            <a:chOff x="3059998" y="4179813"/>
            <a:chExt cx="2925739" cy="470493"/>
          </a:xfrm>
        </p:grpSpPr>
        <p:sp>
          <p:nvSpPr>
            <p:cNvPr id="70" name="Freeform 69"/>
            <p:cNvSpPr/>
            <p:nvPr/>
          </p:nvSpPr>
          <p:spPr>
            <a:xfrm>
              <a:off x="3242777" y="4179813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5245"/>
                  </a:lnTo>
                  <a:lnTo>
                    <a:pt x="3120" y="234701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59998" y="4211399"/>
              <a:ext cx="203837" cy="173147"/>
            </a:xfrm>
            <a:custGeom>
              <a:avLst/>
              <a:gdLst/>
              <a:ahLst/>
              <a:cxnLst/>
              <a:rect l="0" t="0" r="0" b="0"/>
              <a:pathLst>
                <a:path w="203837" h="173147">
                  <a:moveTo>
                    <a:pt x="203836" y="126342"/>
                  </a:moveTo>
                  <a:lnTo>
                    <a:pt x="149961" y="144300"/>
                  </a:lnTo>
                  <a:lnTo>
                    <a:pt x="86744" y="164982"/>
                  </a:lnTo>
                  <a:lnTo>
                    <a:pt x="47999" y="173146"/>
                  </a:lnTo>
                  <a:lnTo>
                    <a:pt x="20711" y="171320"/>
                  </a:lnTo>
                  <a:lnTo>
                    <a:pt x="11563" y="165686"/>
                  </a:lnTo>
                  <a:lnTo>
                    <a:pt x="5464" y="157251"/>
                  </a:lnTo>
                  <a:lnTo>
                    <a:pt x="1398" y="146948"/>
                  </a:lnTo>
                  <a:lnTo>
                    <a:pt x="0" y="123022"/>
                  </a:lnTo>
                  <a:lnTo>
                    <a:pt x="8634" y="69534"/>
                  </a:lnTo>
                  <a:lnTo>
                    <a:pt x="13574" y="12391"/>
                  </a:lnTo>
                  <a:lnTo>
                    <a:pt x="143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08082" y="4190342"/>
              <a:ext cx="233422" cy="280350"/>
            </a:xfrm>
            <a:custGeom>
              <a:avLst/>
              <a:gdLst/>
              <a:ahLst/>
              <a:cxnLst/>
              <a:rect l="0" t="0" r="0" b="0"/>
              <a:pathLst>
                <a:path w="233422" h="280350">
                  <a:moveTo>
                    <a:pt x="103151" y="0"/>
                  </a:moveTo>
                  <a:lnTo>
                    <a:pt x="79104" y="9575"/>
                  </a:lnTo>
                  <a:lnTo>
                    <a:pt x="43558" y="39403"/>
                  </a:lnTo>
                  <a:lnTo>
                    <a:pt x="28042" y="65487"/>
                  </a:lnTo>
                  <a:lnTo>
                    <a:pt x="5069" y="126545"/>
                  </a:lnTo>
                  <a:lnTo>
                    <a:pt x="0" y="163577"/>
                  </a:lnTo>
                  <a:lnTo>
                    <a:pt x="6693" y="209606"/>
                  </a:lnTo>
                  <a:lnTo>
                    <a:pt x="12707" y="231198"/>
                  </a:lnTo>
                  <a:lnTo>
                    <a:pt x="18289" y="239530"/>
                  </a:lnTo>
                  <a:lnTo>
                    <a:pt x="44081" y="258015"/>
                  </a:lnTo>
                  <a:lnTo>
                    <a:pt x="80839" y="275450"/>
                  </a:lnTo>
                  <a:lnTo>
                    <a:pt x="107662" y="280349"/>
                  </a:lnTo>
                  <a:lnTo>
                    <a:pt x="132063" y="276288"/>
                  </a:lnTo>
                  <a:lnTo>
                    <a:pt x="176322" y="260206"/>
                  </a:lnTo>
                  <a:lnTo>
                    <a:pt x="194553" y="243548"/>
                  </a:lnTo>
                  <a:lnTo>
                    <a:pt x="219732" y="200317"/>
                  </a:lnTo>
                  <a:lnTo>
                    <a:pt x="232190" y="168537"/>
                  </a:lnTo>
                  <a:lnTo>
                    <a:pt x="233421" y="147435"/>
                  </a:lnTo>
                  <a:lnTo>
                    <a:pt x="224679" y="94113"/>
                  </a:lnTo>
                  <a:lnTo>
                    <a:pt x="209479" y="61160"/>
                  </a:lnTo>
                  <a:lnTo>
                    <a:pt x="162978" y="24836"/>
                  </a:lnTo>
                  <a:lnTo>
                    <a:pt x="14526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85015" y="426404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00787" y="4348269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36293" y="3119"/>
                  </a:lnTo>
                  <a:lnTo>
                    <a:pt x="76917" y="17959"/>
                  </a:lnTo>
                  <a:lnTo>
                    <a:pt x="14321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90383" y="4211399"/>
              <a:ext cx="31587" cy="315855"/>
            </a:xfrm>
            <a:custGeom>
              <a:avLst/>
              <a:gdLst/>
              <a:ahLst/>
              <a:cxnLst/>
              <a:rect l="0" t="0" r="0" b="0"/>
              <a:pathLst>
                <a:path w="31587" h="31585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6789" y="214939"/>
                  </a:lnTo>
                  <a:lnTo>
                    <a:pt x="23333" y="273217"/>
                  </a:lnTo>
                  <a:lnTo>
                    <a:pt x="31586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09891" y="4200870"/>
              <a:ext cx="201550" cy="207161"/>
            </a:xfrm>
            <a:custGeom>
              <a:avLst/>
              <a:gdLst/>
              <a:ahLst/>
              <a:cxnLst/>
              <a:rect l="0" t="0" r="0" b="0"/>
              <a:pathLst>
                <a:path w="201550" h="207161">
                  <a:moveTo>
                    <a:pt x="201549" y="178985"/>
                  </a:moveTo>
                  <a:lnTo>
                    <a:pt x="142932" y="184574"/>
                  </a:lnTo>
                  <a:lnTo>
                    <a:pt x="88758" y="203008"/>
                  </a:lnTo>
                  <a:lnTo>
                    <a:pt x="48157" y="207160"/>
                  </a:lnTo>
                  <a:lnTo>
                    <a:pt x="24580" y="203985"/>
                  </a:lnTo>
                  <a:lnTo>
                    <a:pt x="15720" y="199161"/>
                  </a:lnTo>
                  <a:lnTo>
                    <a:pt x="2755" y="184442"/>
                  </a:lnTo>
                  <a:lnTo>
                    <a:pt x="0" y="175604"/>
                  </a:lnTo>
                  <a:lnTo>
                    <a:pt x="1711" y="145228"/>
                  </a:lnTo>
                  <a:lnTo>
                    <a:pt x="12769" y="93634"/>
                  </a:lnTo>
                  <a:lnTo>
                    <a:pt x="20630" y="32794"/>
                  </a:lnTo>
                  <a:lnTo>
                    <a:pt x="225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28454" y="4211399"/>
              <a:ext cx="202769" cy="285020"/>
            </a:xfrm>
            <a:custGeom>
              <a:avLst/>
              <a:gdLst/>
              <a:ahLst/>
              <a:cxnLst/>
              <a:rect l="0" t="0" r="0" b="0"/>
              <a:pathLst>
                <a:path w="202769" h="285020">
                  <a:moveTo>
                    <a:pt x="83028" y="0"/>
                  </a:moveTo>
                  <a:lnTo>
                    <a:pt x="58981" y="9575"/>
                  </a:lnTo>
                  <a:lnTo>
                    <a:pt x="37558" y="27533"/>
                  </a:lnTo>
                  <a:lnTo>
                    <a:pt x="17563" y="55731"/>
                  </a:lnTo>
                  <a:lnTo>
                    <a:pt x="4878" y="94372"/>
                  </a:lnTo>
                  <a:lnTo>
                    <a:pt x="0" y="156118"/>
                  </a:lnTo>
                  <a:lnTo>
                    <a:pt x="2275" y="196385"/>
                  </a:lnTo>
                  <a:lnTo>
                    <a:pt x="13478" y="230543"/>
                  </a:lnTo>
                  <a:lnTo>
                    <a:pt x="38224" y="267938"/>
                  </a:lnTo>
                  <a:lnTo>
                    <a:pt x="61165" y="280130"/>
                  </a:lnTo>
                  <a:lnTo>
                    <a:pt x="75471" y="285019"/>
                  </a:lnTo>
                  <a:lnTo>
                    <a:pt x="100726" y="284213"/>
                  </a:lnTo>
                  <a:lnTo>
                    <a:pt x="145535" y="264631"/>
                  </a:lnTo>
                  <a:lnTo>
                    <a:pt x="171998" y="239456"/>
                  </a:lnTo>
                  <a:lnTo>
                    <a:pt x="189068" y="209770"/>
                  </a:lnTo>
                  <a:lnTo>
                    <a:pt x="201535" y="173158"/>
                  </a:lnTo>
                  <a:lnTo>
                    <a:pt x="202768" y="149489"/>
                  </a:lnTo>
                  <a:lnTo>
                    <a:pt x="194027" y="105697"/>
                  </a:lnTo>
                  <a:lnTo>
                    <a:pt x="178828" y="79411"/>
                  </a:lnTo>
                  <a:lnTo>
                    <a:pt x="14619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11565" y="4295626"/>
              <a:ext cx="126342" cy="31587"/>
            </a:xfrm>
            <a:custGeom>
              <a:avLst/>
              <a:gdLst/>
              <a:ahLst/>
              <a:cxnLst/>
              <a:rect l="0" t="0" r="0" b="0"/>
              <a:pathLst>
                <a:path w="126342" h="31587">
                  <a:moveTo>
                    <a:pt x="126341" y="0"/>
                  </a:moveTo>
                  <a:lnTo>
                    <a:pt x="70127" y="17959"/>
                  </a:lnTo>
                  <a:lnTo>
                    <a:pt x="20914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53679" y="435879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8" y="3119"/>
                  </a:lnTo>
                  <a:lnTo>
                    <a:pt x="3597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08434" y="4207650"/>
              <a:ext cx="180663" cy="415348"/>
            </a:xfrm>
            <a:custGeom>
              <a:avLst/>
              <a:gdLst/>
              <a:ahLst/>
              <a:cxnLst/>
              <a:rect l="0" t="0" r="0" b="0"/>
              <a:pathLst>
                <a:path w="180663" h="415348">
                  <a:moveTo>
                    <a:pt x="161141" y="66920"/>
                  </a:moveTo>
                  <a:lnTo>
                    <a:pt x="137094" y="84900"/>
                  </a:lnTo>
                  <a:lnTo>
                    <a:pt x="101548" y="136661"/>
                  </a:lnTo>
                  <a:lnTo>
                    <a:pt x="73417" y="190357"/>
                  </a:lnTo>
                  <a:lnTo>
                    <a:pt x="48449" y="249143"/>
                  </a:lnTo>
                  <a:lnTo>
                    <a:pt x="37495" y="311145"/>
                  </a:lnTo>
                  <a:lnTo>
                    <a:pt x="37671" y="373348"/>
                  </a:lnTo>
                  <a:lnTo>
                    <a:pt x="46214" y="394572"/>
                  </a:lnTo>
                  <a:lnTo>
                    <a:pt x="60929" y="408685"/>
                  </a:lnTo>
                  <a:lnTo>
                    <a:pt x="69766" y="414086"/>
                  </a:lnTo>
                  <a:lnTo>
                    <a:pt x="79168" y="415347"/>
                  </a:lnTo>
                  <a:lnTo>
                    <a:pt x="98972" y="410509"/>
                  </a:lnTo>
                  <a:lnTo>
                    <a:pt x="135441" y="389043"/>
                  </a:lnTo>
                  <a:lnTo>
                    <a:pt x="164705" y="354866"/>
                  </a:lnTo>
                  <a:lnTo>
                    <a:pt x="174423" y="325527"/>
                  </a:lnTo>
                  <a:lnTo>
                    <a:pt x="180662" y="264621"/>
                  </a:lnTo>
                  <a:lnTo>
                    <a:pt x="175276" y="239015"/>
                  </a:lnTo>
                  <a:lnTo>
                    <a:pt x="170564" y="227273"/>
                  </a:lnTo>
                  <a:lnTo>
                    <a:pt x="155971" y="211108"/>
                  </a:lnTo>
                  <a:lnTo>
                    <a:pt x="99412" y="178801"/>
                  </a:lnTo>
                  <a:lnTo>
                    <a:pt x="42196" y="144073"/>
                  </a:lnTo>
                  <a:lnTo>
                    <a:pt x="12170" y="114872"/>
                  </a:lnTo>
                  <a:lnTo>
                    <a:pt x="2125" y="96421"/>
                  </a:lnTo>
                  <a:lnTo>
                    <a:pt x="0" y="76522"/>
                  </a:lnTo>
                  <a:lnTo>
                    <a:pt x="8168" y="35151"/>
                  </a:lnTo>
                  <a:lnTo>
                    <a:pt x="13535" y="27023"/>
                  </a:lnTo>
                  <a:lnTo>
                    <a:pt x="28858" y="14873"/>
                  </a:lnTo>
                  <a:lnTo>
                    <a:pt x="57215" y="1455"/>
                  </a:lnTo>
                  <a:lnTo>
                    <a:pt x="77517" y="0"/>
                  </a:lnTo>
                  <a:lnTo>
                    <a:pt x="98238" y="4422"/>
                  </a:lnTo>
                  <a:lnTo>
                    <a:pt x="128465" y="20066"/>
                  </a:lnTo>
                  <a:lnTo>
                    <a:pt x="145059" y="32838"/>
                  </a:lnTo>
                  <a:lnTo>
                    <a:pt x="148080" y="39519"/>
                  </a:lnTo>
                  <a:lnTo>
                    <a:pt x="147754" y="46313"/>
                  </a:lnTo>
                  <a:lnTo>
                    <a:pt x="140084" y="66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66005" y="4285098"/>
              <a:ext cx="319732" cy="365208"/>
            </a:xfrm>
            <a:custGeom>
              <a:avLst/>
              <a:gdLst/>
              <a:ahLst/>
              <a:cxnLst/>
              <a:rect l="0" t="0" r="0" b="0"/>
              <a:pathLst>
                <a:path w="319732" h="365208">
                  <a:moveTo>
                    <a:pt x="114140" y="0"/>
                  </a:moveTo>
                  <a:lnTo>
                    <a:pt x="70177" y="20244"/>
                  </a:lnTo>
                  <a:lnTo>
                    <a:pt x="45482" y="39403"/>
                  </a:lnTo>
                  <a:lnTo>
                    <a:pt x="33712" y="59237"/>
                  </a:lnTo>
                  <a:lnTo>
                    <a:pt x="6799" y="117635"/>
                  </a:lnTo>
                  <a:lnTo>
                    <a:pt x="0" y="180731"/>
                  </a:lnTo>
                  <a:lnTo>
                    <a:pt x="4246" y="243930"/>
                  </a:lnTo>
                  <a:lnTo>
                    <a:pt x="24756" y="293069"/>
                  </a:lnTo>
                  <a:lnTo>
                    <a:pt x="37759" y="315087"/>
                  </a:lnTo>
                  <a:lnTo>
                    <a:pt x="54456" y="330331"/>
                  </a:lnTo>
                  <a:lnTo>
                    <a:pt x="105241" y="353593"/>
                  </a:lnTo>
                  <a:lnTo>
                    <a:pt x="160389" y="365207"/>
                  </a:lnTo>
                  <a:lnTo>
                    <a:pt x="203883" y="364403"/>
                  </a:lnTo>
                  <a:lnTo>
                    <a:pt x="226555" y="358489"/>
                  </a:lnTo>
                  <a:lnTo>
                    <a:pt x="260174" y="335628"/>
                  </a:lnTo>
                  <a:lnTo>
                    <a:pt x="310592" y="278639"/>
                  </a:lnTo>
                  <a:lnTo>
                    <a:pt x="318435" y="254471"/>
                  </a:lnTo>
                  <a:lnTo>
                    <a:pt x="319731" y="211100"/>
                  </a:lnTo>
                  <a:lnTo>
                    <a:pt x="309586" y="168613"/>
                  </a:lnTo>
                  <a:lnTo>
                    <a:pt x="278481" y="106692"/>
                  </a:lnTo>
                  <a:lnTo>
                    <a:pt x="256681" y="75286"/>
                  </a:lnTo>
                  <a:lnTo>
                    <a:pt x="228514" y="51813"/>
                  </a:lnTo>
                  <a:lnTo>
                    <a:pt x="193794" y="35928"/>
                  </a:lnTo>
                  <a:lnTo>
                    <a:pt x="177311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463253" y="273740"/>
            <a:ext cx="7470462" cy="726468"/>
            <a:chOff x="463253" y="273740"/>
            <a:chExt cx="7470462" cy="726468"/>
          </a:xfrm>
        </p:grpSpPr>
        <p:sp>
          <p:nvSpPr>
            <p:cNvPr id="2" name="Freeform 1"/>
            <p:cNvSpPr/>
            <p:nvPr/>
          </p:nvSpPr>
          <p:spPr>
            <a:xfrm>
              <a:off x="463253" y="584006"/>
              <a:ext cx="200043" cy="5590"/>
            </a:xfrm>
            <a:custGeom>
              <a:avLst/>
              <a:gdLst/>
              <a:ahLst/>
              <a:cxnLst/>
              <a:rect l="0" t="0" r="0" b="0"/>
              <a:pathLst>
                <a:path w="200043" h="5590">
                  <a:moveTo>
                    <a:pt x="200042" y="5589"/>
                  </a:moveTo>
                  <a:lnTo>
                    <a:pt x="151111" y="5589"/>
                  </a:lnTo>
                  <a:lnTo>
                    <a:pt x="91981" y="0"/>
                  </a:lnTo>
                  <a:lnTo>
                    <a:pt x="37580" y="327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73865" y="348123"/>
              <a:ext cx="294799" cy="525743"/>
            </a:xfrm>
            <a:custGeom>
              <a:avLst/>
              <a:gdLst/>
              <a:ahLst/>
              <a:cxnLst/>
              <a:rect l="0" t="0" r="0" b="0"/>
              <a:pathLst>
                <a:path w="294799" h="525743">
                  <a:moveTo>
                    <a:pt x="0" y="525742"/>
                  </a:moveTo>
                  <a:lnTo>
                    <a:pt x="3119" y="483050"/>
                  </a:lnTo>
                  <a:lnTo>
                    <a:pt x="10722" y="422504"/>
                  </a:lnTo>
                  <a:lnTo>
                    <a:pt x="18669" y="364406"/>
                  </a:lnTo>
                  <a:lnTo>
                    <a:pt x="26174" y="308129"/>
                  </a:lnTo>
                  <a:lnTo>
                    <a:pt x="38922" y="245237"/>
                  </a:lnTo>
                  <a:lnTo>
                    <a:pt x="49227" y="187996"/>
                  </a:lnTo>
                  <a:lnTo>
                    <a:pt x="58519" y="133471"/>
                  </a:lnTo>
                  <a:lnTo>
                    <a:pt x="62962" y="82610"/>
                  </a:lnTo>
                  <a:lnTo>
                    <a:pt x="77643" y="21637"/>
                  </a:lnTo>
                  <a:lnTo>
                    <a:pt x="83348" y="13027"/>
                  </a:lnTo>
                  <a:lnTo>
                    <a:pt x="99044" y="341"/>
                  </a:lnTo>
                  <a:lnTo>
                    <a:pt x="106974" y="0"/>
                  </a:lnTo>
                  <a:lnTo>
                    <a:pt x="114600" y="3282"/>
                  </a:lnTo>
                  <a:lnTo>
                    <a:pt x="128142" y="16287"/>
                  </a:lnTo>
                  <a:lnTo>
                    <a:pt x="165955" y="75589"/>
                  </a:lnTo>
                  <a:lnTo>
                    <a:pt x="189293" y="136413"/>
                  </a:lnTo>
                  <a:lnTo>
                    <a:pt x="210550" y="199378"/>
                  </a:lnTo>
                  <a:lnTo>
                    <a:pt x="228115" y="255513"/>
                  </a:lnTo>
                  <a:lnTo>
                    <a:pt x="238645" y="307634"/>
                  </a:lnTo>
                  <a:lnTo>
                    <a:pt x="250344" y="359472"/>
                  </a:lnTo>
                  <a:lnTo>
                    <a:pt x="271545" y="419502"/>
                  </a:lnTo>
                  <a:lnTo>
                    <a:pt x="287345" y="476420"/>
                  </a:lnTo>
                  <a:lnTo>
                    <a:pt x="294798" y="515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5450" y="715937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61639" y="2196"/>
                  </a:lnTo>
                  <a:lnTo>
                    <a:pt x="102509" y="434"/>
                  </a:lnTo>
                  <a:lnTo>
                    <a:pt x="46938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7632" y="418200"/>
              <a:ext cx="257415" cy="447028"/>
            </a:xfrm>
            <a:custGeom>
              <a:avLst/>
              <a:gdLst/>
              <a:ahLst/>
              <a:cxnLst/>
              <a:rect l="0" t="0" r="0" b="0"/>
              <a:pathLst>
                <a:path w="257415" h="447028">
                  <a:moveTo>
                    <a:pt x="162658" y="297737"/>
                  </a:moveTo>
                  <a:lnTo>
                    <a:pt x="142414" y="253775"/>
                  </a:lnTo>
                  <a:lnTo>
                    <a:pt x="123254" y="229079"/>
                  </a:lnTo>
                  <a:lnTo>
                    <a:pt x="114162" y="225059"/>
                  </a:lnTo>
                  <a:lnTo>
                    <a:pt x="91581" y="223712"/>
                  </a:lnTo>
                  <a:lnTo>
                    <a:pt x="69067" y="233252"/>
                  </a:lnTo>
                  <a:lnTo>
                    <a:pt x="39781" y="258353"/>
                  </a:lnTo>
                  <a:lnTo>
                    <a:pt x="19405" y="288018"/>
                  </a:lnTo>
                  <a:lnTo>
                    <a:pt x="11252" y="309795"/>
                  </a:lnTo>
                  <a:lnTo>
                    <a:pt x="2899" y="361904"/>
                  </a:lnTo>
                  <a:lnTo>
                    <a:pt x="0" y="375610"/>
                  </a:lnTo>
                  <a:lnTo>
                    <a:pt x="3018" y="397078"/>
                  </a:lnTo>
                  <a:lnTo>
                    <a:pt x="17871" y="422318"/>
                  </a:lnTo>
                  <a:lnTo>
                    <a:pt x="31628" y="436165"/>
                  </a:lnTo>
                  <a:lnTo>
                    <a:pt x="49440" y="446218"/>
                  </a:lnTo>
                  <a:lnTo>
                    <a:pt x="59103" y="447027"/>
                  </a:lnTo>
                  <a:lnTo>
                    <a:pt x="79199" y="441687"/>
                  </a:lnTo>
                  <a:lnTo>
                    <a:pt x="110243" y="425527"/>
                  </a:lnTo>
                  <a:lnTo>
                    <a:pt x="158552" y="376229"/>
                  </a:lnTo>
                  <a:lnTo>
                    <a:pt x="174439" y="348680"/>
                  </a:lnTo>
                  <a:lnTo>
                    <a:pt x="190288" y="293459"/>
                  </a:lnTo>
                  <a:lnTo>
                    <a:pt x="201564" y="236971"/>
                  </a:lnTo>
                  <a:lnTo>
                    <a:pt x="200702" y="188875"/>
                  </a:lnTo>
                  <a:lnTo>
                    <a:pt x="196157" y="143039"/>
                  </a:lnTo>
                  <a:lnTo>
                    <a:pt x="194810" y="91244"/>
                  </a:lnTo>
                  <a:lnTo>
                    <a:pt x="188766" y="37410"/>
                  </a:lnTo>
                  <a:lnTo>
                    <a:pt x="179622" y="3794"/>
                  </a:lnTo>
                  <a:lnTo>
                    <a:pt x="176307" y="0"/>
                  </a:lnTo>
                  <a:lnTo>
                    <a:pt x="172927" y="980"/>
                  </a:lnTo>
                  <a:lnTo>
                    <a:pt x="169504" y="5142"/>
                  </a:lnTo>
                  <a:lnTo>
                    <a:pt x="164686" y="33358"/>
                  </a:lnTo>
                  <a:lnTo>
                    <a:pt x="171464" y="85984"/>
                  </a:lnTo>
                  <a:lnTo>
                    <a:pt x="179565" y="135690"/>
                  </a:lnTo>
                  <a:lnTo>
                    <a:pt x="183655" y="190842"/>
                  </a:lnTo>
                  <a:lnTo>
                    <a:pt x="194925" y="248936"/>
                  </a:lnTo>
                  <a:lnTo>
                    <a:pt x="214005" y="310454"/>
                  </a:lnTo>
                  <a:lnTo>
                    <a:pt x="233068" y="365327"/>
                  </a:lnTo>
                  <a:lnTo>
                    <a:pt x="257414" y="403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29374" y="394997"/>
              <a:ext cx="175511" cy="490077"/>
            </a:xfrm>
            <a:custGeom>
              <a:avLst/>
              <a:gdLst/>
              <a:ahLst/>
              <a:cxnLst/>
              <a:rect l="0" t="0" r="0" b="0"/>
              <a:pathLst>
                <a:path w="175511" h="490077">
                  <a:moveTo>
                    <a:pt x="134128" y="278826"/>
                  </a:moveTo>
                  <a:lnTo>
                    <a:pt x="122950" y="262059"/>
                  </a:lnTo>
                  <a:lnTo>
                    <a:pt x="108103" y="250707"/>
                  </a:lnTo>
                  <a:lnTo>
                    <a:pt x="99231" y="246042"/>
                  </a:lnTo>
                  <a:lnTo>
                    <a:pt x="80014" y="243978"/>
                  </a:lnTo>
                  <a:lnTo>
                    <a:pt x="60944" y="248131"/>
                  </a:lnTo>
                  <a:lnTo>
                    <a:pt x="44670" y="257775"/>
                  </a:lnTo>
                  <a:lnTo>
                    <a:pt x="22354" y="281948"/>
                  </a:lnTo>
                  <a:lnTo>
                    <a:pt x="6514" y="316926"/>
                  </a:lnTo>
                  <a:lnTo>
                    <a:pt x="0" y="362515"/>
                  </a:lnTo>
                  <a:lnTo>
                    <a:pt x="6205" y="413511"/>
                  </a:lnTo>
                  <a:lnTo>
                    <a:pt x="22078" y="468051"/>
                  </a:lnTo>
                  <a:lnTo>
                    <a:pt x="27843" y="476336"/>
                  </a:lnTo>
                  <a:lnTo>
                    <a:pt x="43606" y="488661"/>
                  </a:lnTo>
                  <a:lnTo>
                    <a:pt x="51553" y="490076"/>
                  </a:lnTo>
                  <a:lnTo>
                    <a:pt x="59191" y="488680"/>
                  </a:lnTo>
                  <a:lnTo>
                    <a:pt x="73917" y="480889"/>
                  </a:lnTo>
                  <a:lnTo>
                    <a:pt x="95361" y="462179"/>
                  </a:lnTo>
                  <a:lnTo>
                    <a:pt x="115363" y="433759"/>
                  </a:lnTo>
                  <a:lnTo>
                    <a:pt x="137015" y="374806"/>
                  </a:lnTo>
                  <a:lnTo>
                    <a:pt x="151553" y="317239"/>
                  </a:lnTo>
                  <a:lnTo>
                    <a:pt x="162570" y="260288"/>
                  </a:lnTo>
                  <a:lnTo>
                    <a:pt x="167902" y="202753"/>
                  </a:lnTo>
                  <a:lnTo>
                    <a:pt x="173771" y="144372"/>
                  </a:lnTo>
                  <a:lnTo>
                    <a:pt x="175510" y="93149"/>
                  </a:lnTo>
                  <a:lnTo>
                    <a:pt x="170508" y="39508"/>
                  </a:lnTo>
                  <a:lnTo>
                    <a:pt x="161545" y="5926"/>
                  </a:lnTo>
                  <a:lnTo>
                    <a:pt x="157085" y="967"/>
                  </a:lnTo>
                  <a:lnTo>
                    <a:pt x="151773" y="0"/>
                  </a:lnTo>
                  <a:lnTo>
                    <a:pt x="145891" y="1695"/>
                  </a:lnTo>
                  <a:lnTo>
                    <a:pt x="140800" y="6335"/>
                  </a:lnTo>
                  <a:lnTo>
                    <a:pt x="132024" y="20848"/>
                  </a:lnTo>
                  <a:lnTo>
                    <a:pt x="118028" y="68337"/>
                  </a:lnTo>
                  <a:lnTo>
                    <a:pt x="114540" y="115984"/>
                  </a:lnTo>
                  <a:lnTo>
                    <a:pt x="113506" y="165976"/>
                  </a:lnTo>
                  <a:lnTo>
                    <a:pt x="116277" y="225383"/>
                  </a:lnTo>
                  <a:lnTo>
                    <a:pt x="127742" y="287767"/>
                  </a:lnTo>
                  <a:lnTo>
                    <a:pt x="133287" y="349905"/>
                  </a:lnTo>
                  <a:lnTo>
                    <a:pt x="134128" y="363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4072" y="273740"/>
              <a:ext cx="136872" cy="726468"/>
            </a:xfrm>
            <a:custGeom>
              <a:avLst/>
              <a:gdLst/>
              <a:ahLst/>
              <a:cxnLst/>
              <a:rect l="0" t="0" r="0" b="0"/>
              <a:pathLst>
                <a:path w="136872" h="726468">
                  <a:moveTo>
                    <a:pt x="136871" y="0"/>
                  </a:moveTo>
                  <a:lnTo>
                    <a:pt x="117085" y="48931"/>
                  </a:lnTo>
                  <a:lnTo>
                    <a:pt x="102027" y="102473"/>
                  </a:lnTo>
                  <a:lnTo>
                    <a:pt x="95023" y="155249"/>
                  </a:lnTo>
                  <a:lnTo>
                    <a:pt x="83587" y="207615"/>
                  </a:lnTo>
                  <a:lnTo>
                    <a:pt x="75653" y="257690"/>
                  </a:lnTo>
                  <a:lnTo>
                    <a:pt x="66850" y="319877"/>
                  </a:lnTo>
                  <a:lnTo>
                    <a:pt x="60778" y="378434"/>
                  </a:lnTo>
                  <a:lnTo>
                    <a:pt x="48661" y="440651"/>
                  </a:lnTo>
                  <a:lnTo>
                    <a:pt x="42237" y="500860"/>
                  </a:lnTo>
                  <a:lnTo>
                    <a:pt x="34036" y="557814"/>
                  </a:lnTo>
                  <a:lnTo>
                    <a:pt x="26480" y="608535"/>
                  </a:lnTo>
                  <a:lnTo>
                    <a:pt x="13723" y="667990"/>
                  </a:lnTo>
                  <a:lnTo>
                    <a:pt x="0" y="726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49017" y="421139"/>
              <a:ext cx="211980" cy="355082"/>
            </a:xfrm>
            <a:custGeom>
              <a:avLst/>
              <a:gdLst/>
              <a:ahLst/>
              <a:cxnLst/>
              <a:rect l="0" t="0" r="0" b="0"/>
              <a:pathLst>
                <a:path w="211980" h="355082">
                  <a:moveTo>
                    <a:pt x="146195" y="0"/>
                  </a:moveTo>
                  <a:lnTo>
                    <a:pt x="103503" y="3120"/>
                  </a:lnTo>
                  <a:lnTo>
                    <a:pt x="83937" y="9576"/>
                  </a:lnTo>
                  <a:lnTo>
                    <a:pt x="37789" y="46156"/>
                  </a:lnTo>
                  <a:lnTo>
                    <a:pt x="2357" y="80789"/>
                  </a:lnTo>
                  <a:lnTo>
                    <a:pt x="0" y="87785"/>
                  </a:lnTo>
                  <a:lnTo>
                    <a:pt x="768" y="94788"/>
                  </a:lnTo>
                  <a:lnTo>
                    <a:pt x="3620" y="101797"/>
                  </a:lnTo>
                  <a:lnTo>
                    <a:pt x="16148" y="112704"/>
                  </a:lnTo>
                  <a:lnTo>
                    <a:pt x="58375" y="129238"/>
                  </a:lnTo>
                  <a:lnTo>
                    <a:pt x="110607" y="136533"/>
                  </a:lnTo>
                  <a:lnTo>
                    <a:pt x="143839" y="145999"/>
                  </a:lnTo>
                  <a:lnTo>
                    <a:pt x="189616" y="176215"/>
                  </a:lnTo>
                  <a:lnTo>
                    <a:pt x="203708" y="192962"/>
                  </a:lnTo>
                  <a:lnTo>
                    <a:pt x="209103" y="202341"/>
                  </a:lnTo>
                  <a:lnTo>
                    <a:pt x="211979" y="225240"/>
                  </a:lnTo>
                  <a:lnTo>
                    <a:pt x="204293" y="272480"/>
                  </a:lnTo>
                  <a:lnTo>
                    <a:pt x="183104" y="314436"/>
                  </a:lnTo>
                  <a:lnTo>
                    <a:pt x="170008" y="331212"/>
                  </a:lnTo>
                  <a:lnTo>
                    <a:pt x="143892" y="348222"/>
                  </a:lnTo>
                  <a:lnTo>
                    <a:pt x="108338" y="355081"/>
                  </a:lnTo>
                  <a:lnTo>
                    <a:pt x="56742" y="348993"/>
                  </a:lnTo>
                  <a:lnTo>
                    <a:pt x="1985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56261" y="642238"/>
              <a:ext cx="133750" cy="157517"/>
            </a:xfrm>
            <a:custGeom>
              <a:avLst/>
              <a:gdLst/>
              <a:ahLst/>
              <a:cxnLst/>
              <a:rect l="0" t="0" r="0" b="0"/>
              <a:pathLst>
                <a:path w="133750" h="157517">
                  <a:moveTo>
                    <a:pt x="17936" y="0"/>
                  </a:moveTo>
                  <a:lnTo>
                    <a:pt x="6757" y="11178"/>
                  </a:lnTo>
                  <a:lnTo>
                    <a:pt x="1269" y="29145"/>
                  </a:lnTo>
                  <a:lnTo>
                    <a:pt x="0" y="52727"/>
                  </a:lnTo>
                  <a:lnTo>
                    <a:pt x="8717" y="105995"/>
                  </a:lnTo>
                  <a:lnTo>
                    <a:pt x="16178" y="131337"/>
                  </a:lnTo>
                  <a:lnTo>
                    <a:pt x="27293" y="150399"/>
                  </a:lnTo>
                  <a:lnTo>
                    <a:pt x="34702" y="155248"/>
                  </a:lnTo>
                  <a:lnTo>
                    <a:pt x="52294" y="157516"/>
                  </a:lnTo>
                  <a:lnTo>
                    <a:pt x="81928" y="152216"/>
                  </a:lnTo>
                  <a:lnTo>
                    <a:pt x="89843" y="147101"/>
                  </a:lnTo>
                  <a:lnTo>
                    <a:pt x="101757" y="132059"/>
                  </a:lnTo>
                  <a:lnTo>
                    <a:pt x="126386" y="73277"/>
                  </a:lnTo>
                  <a:lnTo>
                    <a:pt x="13374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05823" y="421139"/>
              <a:ext cx="202888" cy="386775"/>
            </a:xfrm>
            <a:custGeom>
              <a:avLst/>
              <a:gdLst/>
              <a:ahLst/>
              <a:cxnLst/>
              <a:rect l="0" t="0" r="0" b="0"/>
              <a:pathLst>
                <a:path w="202888" h="386775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1453" y="159451"/>
                  </a:lnTo>
                  <a:lnTo>
                    <a:pt x="18212" y="218431"/>
                  </a:lnTo>
                  <a:lnTo>
                    <a:pt x="20214" y="272951"/>
                  </a:lnTo>
                  <a:lnTo>
                    <a:pt x="23927" y="323030"/>
                  </a:lnTo>
                  <a:lnTo>
                    <a:pt x="26197" y="367504"/>
                  </a:lnTo>
                  <a:lnTo>
                    <a:pt x="24512" y="386774"/>
                  </a:lnTo>
                  <a:lnTo>
                    <a:pt x="25700" y="385361"/>
                  </a:lnTo>
                  <a:lnTo>
                    <a:pt x="28970" y="371313"/>
                  </a:lnTo>
                  <a:lnTo>
                    <a:pt x="36831" y="310868"/>
                  </a:lnTo>
                  <a:lnTo>
                    <a:pt x="57882" y="257072"/>
                  </a:lnTo>
                  <a:lnTo>
                    <a:pt x="70959" y="233577"/>
                  </a:lnTo>
                  <a:lnTo>
                    <a:pt x="78892" y="227078"/>
                  </a:lnTo>
                  <a:lnTo>
                    <a:pt x="87690" y="223915"/>
                  </a:lnTo>
                  <a:lnTo>
                    <a:pt x="106824" y="223520"/>
                  </a:lnTo>
                  <a:lnTo>
                    <a:pt x="127026" y="227244"/>
                  </a:lnTo>
                  <a:lnTo>
                    <a:pt x="152541" y="241507"/>
                  </a:lnTo>
                  <a:lnTo>
                    <a:pt x="174919" y="260551"/>
                  </a:lnTo>
                  <a:lnTo>
                    <a:pt x="190778" y="286601"/>
                  </a:lnTo>
                  <a:lnTo>
                    <a:pt x="202887" y="322135"/>
                  </a:lnTo>
                  <a:lnTo>
                    <a:pt x="200916" y="345553"/>
                  </a:lnTo>
                  <a:lnTo>
                    <a:pt x="197115" y="356710"/>
                  </a:lnTo>
                  <a:lnTo>
                    <a:pt x="183533" y="372228"/>
                  </a:lnTo>
                  <a:lnTo>
                    <a:pt x="174998" y="378003"/>
                  </a:lnTo>
                  <a:lnTo>
                    <a:pt x="140629" y="386132"/>
                  </a:lnTo>
                  <a:lnTo>
                    <a:pt x="106399" y="382952"/>
                  </a:lnTo>
                  <a:lnTo>
                    <a:pt x="7370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00621" y="431668"/>
              <a:ext cx="26749" cy="326384"/>
            </a:xfrm>
            <a:custGeom>
              <a:avLst/>
              <a:gdLst/>
              <a:ahLst/>
              <a:cxnLst/>
              <a:rect l="0" t="0" r="0" b="0"/>
              <a:pathLst>
                <a:path w="26749" h="326384">
                  <a:moveTo>
                    <a:pt x="0" y="0"/>
                  </a:moveTo>
                  <a:lnTo>
                    <a:pt x="1" y="54144"/>
                  </a:lnTo>
                  <a:lnTo>
                    <a:pt x="1" y="101441"/>
                  </a:lnTo>
                  <a:lnTo>
                    <a:pt x="3120" y="156788"/>
                  </a:lnTo>
                  <a:lnTo>
                    <a:pt x="11453" y="207113"/>
                  </a:lnTo>
                  <a:lnTo>
                    <a:pt x="19160" y="266039"/>
                  </a:lnTo>
                  <a:lnTo>
                    <a:pt x="26748" y="310824"/>
                  </a:lnTo>
                  <a:lnTo>
                    <a:pt x="26021" y="316010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16394" y="579067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6292" y="3119"/>
                  </a:lnTo>
                  <a:lnTo>
                    <a:pt x="73649" y="21331"/>
                  </a:lnTo>
                  <a:lnTo>
                    <a:pt x="3897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37492" y="747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37575" y="400082"/>
              <a:ext cx="372970" cy="355292"/>
            </a:xfrm>
            <a:custGeom>
              <a:avLst/>
              <a:gdLst/>
              <a:ahLst/>
              <a:cxnLst/>
              <a:rect l="0" t="0" r="0" b="0"/>
              <a:pathLst>
                <a:path w="372970" h="355292">
                  <a:moveTo>
                    <a:pt x="0" y="0"/>
                  </a:moveTo>
                  <a:lnTo>
                    <a:pt x="9065" y="58617"/>
                  </a:lnTo>
                  <a:lnTo>
                    <a:pt x="15684" y="104586"/>
                  </a:lnTo>
                  <a:lnTo>
                    <a:pt x="25054" y="160840"/>
                  </a:lnTo>
                  <a:lnTo>
                    <a:pt x="40829" y="216373"/>
                  </a:lnTo>
                  <a:lnTo>
                    <a:pt x="65950" y="271898"/>
                  </a:lnTo>
                  <a:lnTo>
                    <a:pt x="86510" y="320474"/>
                  </a:lnTo>
                  <a:lnTo>
                    <a:pt x="92768" y="329463"/>
                  </a:lnTo>
                  <a:lnTo>
                    <a:pt x="99280" y="333116"/>
                  </a:lnTo>
                  <a:lnTo>
                    <a:pt x="105961" y="333212"/>
                  </a:lnTo>
                  <a:lnTo>
                    <a:pt x="119623" y="327079"/>
                  </a:lnTo>
                  <a:lnTo>
                    <a:pt x="133494" y="316554"/>
                  </a:lnTo>
                  <a:lnTo>
                    <a:pt x="141219" y="294719"/>
                  </a:lnTo>
                  <a:lnTo>
                    <a:pt x="143279" y="280707"/>
                  </a:lnTo>
                  <a:lnTo>
                    <a:pt x="146992" y="274876"/>
                  </a:lnTo>
                  <a:lnTo>
                    <a:pt x="151807" y="274498"/>
                  </a:lnTo>
                  <a:lnTo>
                    <a:pt x="183074" y="299794"/>
                  </a:lnTo>
                  <a:lnTo>
                    <a:pt x="223255" y="333598"/>
                  </a:lnTo>
                  <a:lnTo>
                    <a:pt x="253323" y="348929"/>
                  </a:lnTo>
                  <a:lnTo>
                    <a:pt x="295637" y="355291"/>
                  </a:lnTo>
                  <a:lnTo>
                    <a:pt x="318957" y="350540"/>
                  </a:lnTo>
                  <a:lnTo>
                    <a:pt x="328452" y="345997"/>
                  </a:lnTo>
                  <a:lnTo>
                    <a:pt x="342121" y="328472"/>
                  </a:lnTo>
                  <a:lnTo>
                    <a:pt x="364287" y="266781"/>
                  </a:lnTo>
                  <a:lnTo>
                    <a:pt x="372969" y="232684"/>
                  </a:lnTo>
                  <a:lnTo>
                    <a:pt x="369727" y="189722"/>
                  </a:lnTo>
                  <a:lnTo>
                    <a:pt x="36849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79798" y="400082"/>
              <a:ext cx="168431" cy="347442"/>
            </a:xfrm>
            <a:custGeom>
              <a:avLst/>
              <a:gdLst/>
              <a:ahLst/>
              <a:cxnLst/>
              <a:rect l="0" t="0" r="0" b="0"/>
              <a:pathLst>
                <a:path w="168431" h="347442">
                  <a:moveTo>
                    <a:pt x="10503" y="0"/>
                  </a:moveTo>
                  <a:lnTo>
                    <a:pt x="1438" y="58617"/>
                  </a:lnTo>
                  <a:lnTo>
                    <a:pt x="263" y="113961"/>
                  </a:lnTo>
                  <a:lnTo>
                    <a:pt x="60" y="162968"/>
                  </a:lnTo>
                  <a:lnTo>
                    <a:pt x="0" y="214533"/>
                  </a:lnTo>
                  <a:lnTo>
                    <a:pt x="1152" y="264517"/>
                  </a:lnTo>
                  <a:lnTo>
                    <a:pt x="8308" y="317153"/>
                  </a:lnTo>
                  <a:lnTo>
                    <a:pt x="9527" y="335149"/>
                  </a:lnTo>
                  <a:lnTo>
                    <a:pt x="10417" y="284544"/>
                  </a:lnTo>
                  <a:lnTo>
                    <a:pt x="12817" y="245876"/>
                  </a:lnTo>
                  <a:lnTo>
                    <a:pt x="21670" y="222752"/>
                  </a:lnTo>
                  <a:lnTo>
                    <a:pt x="36523" y="207016"/>
                  </a:lnTo>
                  <a:lnTo>
                    <a:pt x="45397" y="201182"/>
                  </a:lnTo>
                  <a:lnTo>
                    <a:pt x="54823" y="199632"/>
                  </a:lnTo>
                  <a:lnTo>
                    <a:pt x="74654" y="204149"/>
                  </a:lnTo>
                  <a:lnTo>
                    <a:pt x="99960" y="219846"/>
                  </a:lnTo>
                  <a:lnTo>
                    <a:pt x="143707" y="274556"/>
                  </a:lnTo>
                  <a:lnTo>
                    <a:pt x="162333" y="314846"/>
                  </a:lnTo>
                  <a:lnTo>
                    <a:pt x="16843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97707" y="589595"/>
              <a:ext cx="151519" cy="181514"/>
            </a:xfrm>
            <a:custGeom>
              <a:avLst/>
              <a:gdLst/>
              <a:ahLst/>
              <a:cxnLst/>
              <a:rect l="0" t="0" r="0" b="0"/>
              <a:pathLst>
                <a:path w="151519" h="181514">
                  <a:moveTo>
                    <a:pt x="87391" y="0"/>
                  </a:moveTo>
                  <a:lnTo>
                    <a:pt x="43429" y="20244"/>
                  </a:lnTo>
                  <a:lnTo>
                    <a:pt x="18733" y="39404"/>
                  </a:lnTo>
                  <a:lnTo>
                    <a:pt x="2187" y="65488"/>
                  </a:lnTo>
                  <a:lnTo>
                    <a:pt x="0" y="91497"/>
                  </a:lnTo>
                  <a:lnTo>
                    <a:pt x="4097" y="120214"/>
                  </a:lnTo>
                  <a:lnTo>
                    <a:pt x="13717" y="144676"/>
                  </a:lnTo>
                  <a:lnTo>
                    <a:pt x="28910" y="161007"/>
                  </a:lnTo>
                  <a:lnTo>
                    <a:pt x="60315" y="176778"/>
                  </a:lnTo>
                  <a:lnTo>
                    <a:pt x="72850" y="181023"/>
                  </a:lnTo>
                  <a:lnTo>
                    <a:pt x="83546" y="181513"/>
                  </a:lnTo>
                  <a:lnTo>
                    <a:pt x="101670" y="175819"/>
                  </a:lnTo>
                  <a:lnTo>
                    <a:pt x="130616" y="159460"/>
                  </a:lnTo>
                  <a:lnTo>
                    <a:pt x="144817" y="143401"/>
                  </a:lnTo>
                  <a:lnTo>
                    <a:pt x="150241" y="134205"/>
                  </a:lnTo>
                  <a:lnTo>
                    <a:pt x="151518" y="123395"/>
                  </a:lnTo>
                  <a:lnTo>
                    <a:pt x="136419" y="64401"/>
                  </a:lnTo>
                  <a:lnTo>
                    <a:pt x="120375" y="37539"/>
                  </a:lnTo>
                  <a:lnTo>
                    <a:pt x="104390" y="25263"/>
                  </a:lnTo>
                  <a:lnTo>
                    <a:pt x="7686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1440" y="357968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4" y="176336"/>
                  </a:lnTo>
                  <a:lnTo>
                    <a:pt x="15684" y="237473"/>
                  </a:lnTo>
                  <a:lnTo>
                    <a:pt x="19996" y="300156"/>
                  </a:lnTo>
                  <a:lnTo>
                    <a:pt x="21913" y="350328"/>
                  </a:lnTo>
                  <a:lnTo>
                    <a:pt x="29328" y="403557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03404" y="575870"/>
              <a:ext cx="160721" cy="234825"/>
            </a:xfrm>
            <a:custGeom>
              <a:avLst/>
              <a:gdLst/>
              <a:ahLst/>
              <a:cxnLst/>
              <a:rect l="0" t="0" r="0" b="0"/>
              <a:pathLst>
                <a:path w="160721" h="234825">
                  <a:moveTo>
                    <a:pt x="2793" y="119010"/>
                  </a:moveTo>
                  <a:lnTo>
                    <a:pt x="56668" y="101052"/>
                  </a:lnTo>
                  <a:lnTo>
                    <a:pt x="117544" y="79200"/>
                  </a:lnTo>
                  <a:lnTo>
                    <a:pt x="134122" y="67782"/>
                  </a:lnTo>
                  <a:lnTo>
                    <a:pt x="146169" y="51788"/>
                  </a:lnTo>
                  <a:lnTo>
                    <a:pt x="151020" y="42610"/>
                  </a:lnTo>
                  <a:lnTo>
                    <a:pt x="151913" y="34152"/>
                  </a:lnTo>
                  <a:lnTo>
                    <a:pt x="146667" y="18514"/>
                  </a:lnTo>
                  <a:lnTo>
                    <a:pt x="130298" y="6885"/>
                  </a:lnTo>
                  <a:lnTo>
                    <a:pt x="119382" y="2146"/>
                  </a:lnTo>
                  <a:lnTo>
                    <a:pt x="94774" y="0"/>
                  </a:lnTo>
                  <a:lnTo>
                    <a:pt x="69410" y="4116"/>
                  </a:lnTo>
                  <a:lnTo>
                    <a:pt x="46438" y="13744"/>
                  </a:lnTo>
                  <a:lnTo>
                    <a:pt x="27650" y="32061"/>
                  </a:lnTo>
                  <a:lnTo>
                    <a:pt x="7038" y="68681"/>
                  </a:lnTo>
                  <a:lnTo>
                    <a:pt x="0" y="95472"/>
                  </a:lnTo>
                  <a:lnTo>
                    <a:pt x="5014" y="147679"/>
                  </a:lnTo>
                  <a:lnTo>
                    <a:pt x="7783" y="159180"/>
                  </a:lnTo>
                  <a:lnTo>
                    <a:pt x="20219" y="178198"/>
                  </a:lnTo>
                  <a:lnTo>
                    <a:pt x="37444" y="193279"/>
                  </a:lnTo>
                  <a:lnTo>
                    <a:pt x="98988" y="226285"/>
                  </a:lnTo>
                  <a:lnTo>
                    <a:pt x="160720" y="234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32621" y="32638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129" y="150440"/>
                  </a:lnTo>
                  <a:lnTo>
                    <a:pt x="39" y="211471"/>
                  </a:lnTo>
                  <a:lnTo>
                    <a:pt x="12" y="262829"/>
                  </a:lnTo>
                  <a:lnTo>
                    <a:pt x="2" y="32392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48435" y="32638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3312" y="156331"/>
                  </a:lnTo>
                  <a:lnTo>
                    <a:pt x="5270" y="210097"/>
                  </a:lnTo>
                  <a:lnTo>
                    <a:pt x="1562" y="259953"/>
                  </a:lnTo>
                  <a:lnTo>
                    <a:pt x="463" y="30124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69450" y="433863"/>
              <a:ext cx="242157" cy="18863"/>
            </a:xfrm>
            <a:custGeom>
              <a:avLst/>
              <a:gdLst/>
              <a:ahLst/>
              <a:cxnLst/>
              <a:rect l="0" t="0" r="0" b="0"/>
              <a:pathLst>
                <a:path w="242157" h="18863">
                  <a:moveTo>
                    <a:pt x="242156" y="8333"/>
                  </a:moveTo>
                  <a:lnTo>
                    <a:pt x="204678" y="0"/>
                  </a:lnTo>
                  <a:lnTo>
                    <a:pt x="169830" y="1575"/>
                  </a:lnTo>
                  <a:lnTo>
                    <a:pt x="106420" y="8613"/>
                  </a:lnTo>
                  <a:lnTo>
                    <a:pt x="44071" y="16491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69450" y="568538"/>
              <a:ext cx="273742" cy="20809"/>
            </a:xfrm>
            <a:custGeom>
              <a:avLst/>
              <a:gdLst/>
              <a:ahLst/>
              <a:cxnLst/>
              <a:rect l="0" t="0" r="0" b="0"/>
              <a:pathLst>
                <a:path w="273742" h="20809">
                  <a:moveTo>
                    <a:pt x="273741" y="0"/>
                  </a:moveTo>
                  <a:lnTo>
                    <a:pt x="218600" y="14655"/>
                  </a:lnTo>
                  <a:lnTo>
                    <a:pt x="161637" y="19793"/>
                  </a:lnTo>
                  <a:lnTo>
                    <a:pt x="102205" y="20808"/>
                  </a:lnTo>
                  <a:lnTo>
                    <a:pt x="51730" y="1786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24719" y="565204"/>
              <a:ext cx="184074" cy="234003"/>
            </a:xfrm>
            <a:custGeom>
              <a:avLst/>
              <a:gdLst/>
              <a:ahLst/>
              <a:cxnLst/>
              <a:rect l="0" t="0" r="0" b="0"/>
              <a:pathLst>
                <a:path w="184074" h="234003">
                  <a:moveTo>
                    <a:pt x="150099" y="55977"/>
                  </a:moveTo>
                  <a:lnTo>
                    <a:pt x="120791" y="17603"/>
                  </a:lnTo>
                  <a:lnTo>
                    <a:pt x="95012" y="1973"/>
                  </a:lnTo>
                  <a:lnTo>
                    <a:pt x="75313" y="0"/>
                  </a:lnTo>
                  <a:lnTo>
                    <a:pt x="34071" y="8265"/>
                  </a:lnTo>
                  <a:lnTo>
                    <a:pt x="25954" y="13640"/>
                  </a:lnTo>
                  <a:lnTo>
                    <a:pt x="13815" y="28972"/>
                  </a:lnTo>
                  <a:lnTo>
                    <a:pt x="404" y="57334"/>
                  </a:lnTo>
                  <a:lnTo>
                    <a:pt x="0" y="67410"/>
                  </a:lnTo>
                  <a:lnTo>
                    <a:pt x="5790" y="87964"/>
                  </a:lnTo>
                  <a:lnTo>
                    <a:pt x="19281" y="102559"/>
                  </a:lnTo>
                  <a:lnTo>
                    <a:pt x="56538" y="121460"/>
                  </a:lnTo>
                  <a:lnTo>
                    <a:pt x="116476" y="131714"/>
                  </a:lnTo>
                  <a:lnTo>
                    <a:pt x="149496" y="143928"/>
                  </a:lnTo>
                  <a:lnTo>
                    <a:pt x="160225" y="149706"/>
                  </a:lnTo>
                  <a:lnTo>
                    <a:pt x="175267" y="165485"/>
                  </a:lnTo>
                  <a:lnTo>
                    <a:pt x="180916" y="174605"/>
                  </a:lnTo>
                  <a:lnTo>
                    <a:pt x="184073" y="194099"/>
                  </a:lnTo>
                  <a:lnTo>
                    <a:pt x="183276" y="204210"/>
                  </a:lnTo>
                  <a:lnTo>
                    <a:pt x="179236" y="212121"/>
                  </a:lnTo>
                  <a:lnTo>
                    <a:pt x="165389" y="224030"/>
                  </a:lnTo>
                  <a:lnTo>
                    <a:pt x="144416" y="230103"/>
                  </a:lnTo>
                  <a:lnTo>
                    <a:pt x="92825" y="234002"/>
                  </a:lnTo>
                  <a:lnTo>
                    <a:pt x="68492" y="228296"/>
                  </a:lnTo>
                  <a:lnTo>
                    <a:pt x="23758" y="213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17383" y="494839"/>
              <a:ext cx="194431" cy="181151"/>
            </a:xfrm>
            <a:custGeom>
              <a:avLst/>
              <a:gdLst/>
              <a:ahLst/>
              <a:cxnLst/>
              <a:rect l="0" t="0" r="0" b="0"/>
              <a:pathLst>
                <a:path w="194431" h="181151">
                  <a:moveTo>
                    <a:pt x="99674" y="0"/>
                  </a:moveTo>
                  <a:lnTo>
                    <a:pt x="105263" y="58617"/>
                  </a:lnTo>
                  <a:lnTo>
                    <a:pt x="116462" y="112791"/>
                  </a:lnTo>
                  <a:lnTo>
                    <a:pt x="123007" y="165432"/>
                  </a:lnTo>
                  <a:lnTo>
                    <a:pt x="126422" y="181150"/>
                  </a:lnTo>
                  <a:lnTo>
                    <a:pt x="125695" y="180428"/>
                  </a:lnTo>
                  <a:lnTo>
                    <a:pt x="106594" y="138268"/>
                  </a:lnTo>
                  <a:lnTo>
                    <a:pt x="93391" y="124623"/>
                  </a:lnTo>
                  <a:lnTo>
                    <a:pt x="75824" y="114660"/>
                  </a:lnTo>
                  <a:lnTo>
                    <a:pt x="40615" y="108063"/>
                  </a:lnTo>
                  <a:lnTo>
                    <a:pt x="6136" y="111697"/>
                  </a:lnTo>
                  <a:lnTo>
                    <a:pt x="1050" y="115409"/>
                  </a:lnTo>
                  <a:lnTo>
                    <a:pt x="0" y="120223"/>
                  </a:lnTo>
                  <a:lnTo>
                    <a:pt x="1639" y="125772"/>
                  </a:lnTo>
                  <a:lnTo>
                    <a:pt x="6241" y="127132"/>
                  </a:lnTo>
                  <a:lnTo>
                    <a:pt x="68782" y="105228"/>
                  </a:lnTo>
                  <a:lnTo>
                    <a:pt x="121992" y="80494"/>
                  </a:lnTo>
                  <a:lnTo>
                    <a:pt x="168077" y="66939"/>
                  </a:lnTo>
                  <a:lnTo>
                    <a:pt x="19443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35621" y="466133"/>
              <a:ext cx="237426" cy="312976"/>
            </a:xfrm>
            <a:custGeom>
              <a:avLst/>
              <a:gdLst/>
              <a:ahLst/>
              <a:cxnLst/>
              <a:rect l="0" t="0" r="0" b="0"/>
              <a:pathLst>
                <a:path w="237426" h="312976">
                  <a:moveTo>
                    <a:pt x="76234" y="312975"/>
                  </a:moveTo>
                  <a:lnTo>
                    <a:pt x="73114" y="270284"/>
                  </a:lnTo>
                  <a:lnTo>
                    <a:pt x="58275" y="209737"/>
                  </a:lnTo>
                  <a:lnTo>
                    <a:pt x="41085" y="146406"/>
                  </a:lnTo>
                  <a:lnTo>
                    <a:pt x="20465" y="92125"/>
                  </a:lnTo>
                  <a:lnTo>
                    <a:pt x="487" y="49812"/>
                  </a:lnTo>
                  <a:lnTo>
                    <a:pt x="0" y="40437"/>
                  </a:lnTo>
                  <a:lnTo>
                    <a:pt x="5697" y="23781"/>
                  </a:lnTo>
                  <a:lnTo>
                    <a:pt x="19148" y="11699"/>
                  </a:lnTo>
                  <a:lnTo>
                    <a:pt x="37994" y="3600"/>
                  </a:lnTo>
                  <a:lnTo>
                    <a:pt x="61968" y="0"/>
                  </a:lnTo>
                  <a:lnTo>
                    <a:pt x="85101" y="4639"/>
                  </a:lnTo>
                  <a:lnTo>
                    <a:pt x="114736" y="20405"/>
                  </a:lnTo>
                  <a:lnTo>
                    <a:pt x="176335" y="73030"/>
                  </a:lnTo>
                  <a:lnTo>
                    <a:pt x="212883" y="132087"/>
                  </a:lnTo>
                  <a:lnTo>
                    <a:pt x="230976" y="168132"/>
                  </a:lnTo>
                  <a:lnTo>
                    <a:pt x="237425" y="193618"/>
                  </a:lnTo>
                  <a:lnTo>
                    <a:pt x="234478" y="227697"/>
                  </a:lnTo>
                  <a:lnTo>
                    <a:pt x="229233" y="249338"/>
                  </a:lnTo>
                  <a:lnTo>
                    <a:pt x="213644" y="267534"/>
                  </a:lnTo>
                  <a:lnTo>
                    <a:pt x="202935" y="275662"/>
                  </a:lnTo>
                  <a:lnTo>
                    <a:pt x="175439" y="284693"/>
                  </a:lnTo>
                  <a:lnTo>
                    <a:pt x="130194" y="286658"/>
                  </a:lnTo>
                  <a:lnTo>
                    <a:pt x="76234" y="281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11896" y="551872"/>
              <a:ext cx="162194" cy="198916"/>
            </a:xfrm>
            <a:custGeom>
              <a:avLst/>
              <a:gdLst/>
              <a:ahLst/>
              <a:cxnLst/>
              <a:rect l="0" t="0" r="0" b="0"/>
              <a:pathLst>
                <a:path w="162194" h="198916">
                  <a:moveTo>
                    <a:pt x="0" y="69309"/>
                  </a:moveTo>
                  <a:lnTo>
                    <a:pt x="26386" y="84950"/>
                  </a:lnTo>
                  <a:lnTo>
                    <a:pt x="83313" y="104153"/>
                  </a:lnTo>
                  <a:lnTo>
                    <a:pt x="104878" y="105072"/>
                  </a:lnTo>
                  <a:lnTo>
                    <a:pt x="126161" y="100411"/>
                  </a:lnTo>
                  <a:lnTo>
                    <a:pt x="147319" y="90541"/>
                  </a:lnTo>
                  <a:lnTo>
                    <a:pt x="154365" y="82294"/>
                  </a:lnTo>
                  <a:lnTo>
                    <a:pt x="162193" y="60652"/>
                  </a:lnTo>
                  <a:lnTo>
                    <a:pt x="161941" y="50670"/>
                  </a:lnTo>
                  <a:lnTo>
                    <a:pt x="155422" y="33339"/>
                  </a:lnTo>
                  <a:lnTo>
                    <a:pt x="138487" y="17837"/>
                  </a:lnTo>
                  <a:lnTo>
                    <a:pt x="115362" y="5488"/>
                  </a:lnTo>
                  <a:lnTo>
                    <a:pt x="89487" y="0"/>
                  </a:lnTo>
                  <a:lnTo>
                    <a:pt x="68628" y="3800"/>
                  </a:lnTo>
                  <a:lnTo>
                    <a:pt x="43731" y="19093"/>
                  </a:lnTo>
                  <a:lnTo>
                    <a:pt x="36173" y="25303"/>
                  </a:lnTo>
                  <a:lnTo>
                    <a:pt x="24656" y="44682"/>
                  </a:lnTo>
                  <a:lnTo>
                    <a:pt x="14715" y="81899"/>
                  </a:lnTo>
                  <a:lnTo>
                    <a:pt x="14888" y="119443"/>
                  </a:lnTo>
                  <a:lnTo>
                    <a:pt x="20654" y="140724"/>
                  </a:lnTo>
                  <a:lnTo>
                    <a:pt x="31017" y="157981"/>
                  </a:lnTo>
                  <a:lnTo>
                    <a:pt x="55593" y="180850"/>
                  </a:lnTo>
                  <a:lnTo>
                    <a:pt x="90692" y="196855"/>
                  </a:lnTo>
                  <a:lnTo>
                    <a:pt x="114008" y="198915"/>
                  </a:lnTo>
                  <a:lnTo>
                    <a:pt x="147399" y="195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93745" y="568538"/>
              <a:ext cx="123478" cy="171082"/>
            </a:xfrm>
            <a:custGeom>
              <a:avLst/>
              <a:gdLst/>
              <a:ahLst/>
              <a:cxnLst/>
              <a:rect l="0" t="0" r="0" b="0"/>
              <a:pathLst>
                <a:path w="123478" h="171082">
                  <a:moveTo>
                    <a:pt x="123477" y="0"/>
                  </a:moveTo>
                  <a:lnTo>
                    <a:pt x="69602" y="20298"/>
                  </a:lnTo>
                  <a:lnTo>
                    <a:pt x="23619" y="58869"/>
                  </a:lnTo>
                  <a:lnTo>
                    <a:pt x="6802" y="86073"/>
                  </a:lnTo>
                  <a:lnTo>
                    <a:pt x="0" y="121950"/>
                  </a:lnTo>
                  <a:lnTo>
                    <a:pt x="2554" y="132773"/>
                  </a:lnTo>
                  <a:lnTo>
                    <a:pt x="14752" y="151037"/>
                  </a:lnTo>
                  <a:lnTo>
                    <a:pt x="34990" y="163834"/>
                  </a:lnTo>
                  <a:lnTo>
                    <a:pt x="57243" y="171081"/>
                  </a:lnTo>
                  <a:lnTo>
                    <a:pt x="9189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80394" y="600124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463" y="58617"/>
                  </a:lnTo>
                  <a:lnTo>
                    <a:pt x="289" y="1165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59338" y="463253"/>
              <a:ext cx="21057" cy="10530"/>
            </a:xfrm>
            <a:custGeom>
              <a:avLst/>
              <a:gdLst/>
              <a:ahLst/>
              <a:cxnLst/>
              <a:rect l="0" t="0" r="0" b="0"/>
              <a:pathLst>
                <a:path w="21057" h="10530">
                  <a:moveTo>
                    <a:pt x="21056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87224" y="591056"/>
              <a:ext cx="240611" cy="188053"/>
            </a:xfrm>
            <a:custGeom>
              <a:avLst/>
              <a:gdLst/>
              <a:ahLst/>
              <a:cxnLst/>
              <a:rect l="0" t="0" r="0" b="0"/>
              <a:pathLst>
                <a:path w="240611" h="188053">
                  <a:moveTo>
                    <a:pt x="19512" y="82767"/>
                  </a:moveTo>
                  <a:lnTo>
                    <a:pt x="16392" y="125459"/>
                  </a:lnTo>
                  <a:lnTo>
                    <a:pt x="13923" y="135795"/>
                  </a:lnTo>
                  <a:lnTo>
                    <a:pt x="11107" y="139176"/>
                  </a:lnTo>
                  <a:lnTo>
                    <a:pt x="8059" y="137921"/>
                  </a:lnTo>
                  <a:lnTo>
                    <a:pt x="4858" y="133574"/>
                  </a:lnTo>
                  <a:lnTo>
                    <a:pt x="353" y="105100"/>
                  </a:lnTo>
                  <a:lnTo>
                    <a:pt x="0" y="47491"/>
                  </a:lnTo>
                  <a:lnTo>
                    <a:pt x="4211" y="22635"/>
                  </a:lnTo>
                  <a:lnTo>
                    <a:pt x="10481" y="15773"/>
                  </a:lnTo>
                  <a:lnTo>
                    <a:pt x="19341" y="12368"/>
                  </a:lnTo>
                  <a:lnTo>
                    <a:pt x="29926" y="11268"/>
                  </a:lnTo>
                  <a:lnTo>
                    <a:pt x="39323" y="14044"/>
                  </a:lnTo>
                  <a:lnTo>
                    <a:pt x="56003" y="26487"/>
                  </a:lnTo>
                  <a:lnTo>
                    <a:pt x="72959" y="53224"/>
                  </a:lnTo>
                  <a:lnTo>
                    <a:pt x="96484" y="114532"/>
                  </a:lnTo>
                  <a:lnTo>
                    <a:pt x="97733" y="117982"/>
                  </a:lnTo>
                  <a:lnTo>
                    <a:pt x="94451" y="92063"/>
                  </a:lnTo>
                  <a:lnTo>
                    <a:pt x="96699" y="53936"/>
                  </a:lnTo>
                  <a:lnTo>
                    <a:pt x="107894" y="20412"/>
                  </a:lnTo>
                  <a:lnTo>
                    <a:pt x="113528" y="9612"/>
                  </a:lnTo>
                  <a:lnTo>
                    <a:pt x="121963" y="3581"/>
                  </a:lnTo>
                  <a:lnTo>
                    <a:pt x="143815" y="0"/>
                  </a:lnTo>
                  <a:lnTo>
                    <a:pt x="153854" y="3023"/>
                  </a:lnTo>
                  <a:lnTo>
                    <a:pt x="194192" y="37041"/>
                  </a:lnTo>
                  <a:lnTo>
                    <a:pt x="215809" y="69349"/>
                  </a:lnTo>
                  <a:lnTo>
                    <a:pt x="228433" y="122187"/>
                  </a:lnTo>
                  <a:lnTo>
                    <a:pt x="237858" y="168326"/>
                  </a:lnTo>
                  <a:lnTo>
                    <a:pt x="240610" y="18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60684" y="600055"/>
              <a:ext cx="230363" cy="210640"/>
            </a:xfrm>
            <a:custGeom>
              <a:avLst/>
              <a:gdLst/>
              <a:ahLst/>
              <a:cxnLst/>
              <a:rect l="0" t="0" r="0" b="0"/>
              <a:pathLst>
                <a:path w="230363" h="210640">
                  <a:moveTo>
                    <a:pt x="114549" y="94825"/>
                  </a:moveTo>
                  <a:lnTo>
                    <a:pt x="99895" y="32733"/>
                  </a:lnTo>
                  <a:lnTo>
                    <a:pt x="86980" y="14196"/>
                  </a:lnTo>
                  <a:lnTo>
                    <a:pt x="78622" y="5978"/>
                  </a:lnTo>
                  <a:lnTo>
                    <a:pt x="69540" y="1668"/>
                  </a:lnTo>
                  <a:lnTo>
                    <a:pt x="50091" y="0"/>
                  </a:lnTo>
                  <a:lnTo>
                    <a:pt x="32869" y="6277"/>
                  </a:lnTo>
                  <a:lnTo>
                    <a:pt x="25000" y="11227"/>
                  </a:lnTo>
                  <a:lnTo>
                    <a:pt x="13138" y="26085"/>
                  </a:lnTo>
                  <a:lnTo>
                    <a:pt x="5136" y="45557"/>
                  </a:lnTo>
                  <a:lnTo>
                    <a:pt x="0" y="96185"/>
                  </a:lnTo>
                  <a:lnTo>
                    <a:pt x="1637" y="121166"/>
                  </a:lnTo>
                  <a:lnTo>
                    <a:pt x="10163" y="140067"/>
                  </a:lnTo>
                  <a:lnTo>
                    <a:pt x="28118" y="163863"/>
                  </a:lnTo>
                  <a:lnTo>
                    <a:pt x="35871" y="167756"/>
                  </a:lnTo>
                  <a:lnTo>
                    <a:pt x="53845" y="168963"/>
                  </a:lnTo>
                  <a:lnTo>
                    <a:pt x="70412" y="162481"/>
                  </a:lnTo>
                  <a:lnTo>
                    <a:pt x="78106" y="157476"/>
                  </a:lnTo>
                  <a:lnTo>
                    <a:pt x="89772" y="142557"/>
                  </a:lnTo>
                  <a:lnTo>
                    <a:pt x="94522" y="133666"/>
                  </a:lnTo>
                  <a:lnTo>
                    <a:pt x="100028" y="131247"/>
                  </a:lnTo>
                  <a:lnTo>
                    <a:pt x="106038" y="133145"/>
                  </a:lnTo>
                  <a:lnTo>
                    <a:pt x="118955" y="144611"/>
                  </a:lnTo>
                  <a:lnTo>
                    <a:pt x="161421" y="191209"/>
                  </a:lnTo>
                  <a:lnTo>
                    <a:pt x="179835" y="201223"/>
                  </a:lnTo>
                  <a:lnTo>
                    <a:pt x="230362" y="210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13567" y="400082"/>
              <a:ext cx="19595" cy="379027"/>
            </a:xfrm>
            <a:custGeom>
              <a:avLst/>
              <a:gdLst/>
              <a:ahLst/>
              <a:cxnLst/>
              <a:rect l="0" t="0" r="0" b="0"/>
              <a:pathLst>
                <a:path w="19595" h="379027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729" y="169905"/>
                  </a:lnTo>
                  <a:lnTo>
                    <a:pt x="14258" y="226467"/>
                  </a:lnTo>
                  <a:lnTo>
                    <a:pt x="18013" y="280271"/>
                  </a:lnTo>
                  <a:lnTo>
                    <a:pt x="19281" y="340109"/>
                  </a:lnTo>
                  <a:lnTo>
                    <a:pt x="1959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30842" y="544819"/>
              <a:ext cx="202873" cy="252187"/>
            </a:xfrm>
            <a:custGeom>
              <a:avLst/>
              <a:gdLst/>
              <a:ahLst/>
              <a:cxnLst/>
              <a:rect l="0" t="0" r="0" b="0"/>
              <a:pathLst>
                <a:path w="202873" h="252187">
                  <a:moveTo>
                    <a:pt x="165531" y="23719"/>
                  </a:moveTo>
                  <a:lnTo>
                    <a:pt x="106914" y="0"/>
                  </a:lnTo>
                  <a:lnTo>
                    <a:pt x="66534" y="54"/>
                  </a:lnTo>
                  <a:lnTo>
                    <a:pt x="30524" y="7479"/>
                  </a:lnTo>
                  <a:lnTo>
                    <a:pt x="3216" y="22677"/>
                  </a:lnTo>
                  <a:lnTo>
                    <a:pt x="0" y="30043"/>
                  </a:lnTo>
                  <a:lnTo>
                    <a:pt x="194" y="38464"/>
                  </a:lnTo>
                  <a:lnTo>
                    <a:pt x="6650" y="56009"/>
                  </a:lnTo>
                  <a:lnTo>
                    <a:pt x="17318" y="71605"/>
                  </a:lnTo>
                  <a:lnTo>
                    <a:pt x="32978" y="83217"/>
                  </a:lnTo>
                  <a:lnTo>
                    <a:pt x="92211" y="107625"/>
                  </a:lnTo>
                  <a:lnTo>
                    <a:pt x="155036" y="132096"/>
                  </a:lnTo>
                  <a:lnTo>
                    <a:pt x="174905" y="145586"/>
                  </a:lnTo>
                  <a:lnTo>
                    <a:pt x="191534" y="163280"/>
                  </a:lnTo>
                  <a:lnTo>
                    <a:pt x="200484" y="185962"/>
                  </a:lnTo>
                  <a:lnTo>
                    <a:pt x="202872" y="198562"/>
                  </a:lnTo>
                  <a:lnTo>
                    <a:pt x="200953" y="209301"/>
                  </a:lnTo>
                  <a:lnTo>
                    <a:pt x="189462" y="227473"/>
                  </a:lnTo>
                  <a:lnTo>
                    <a:pt x="172658" y="240228"/>
                  </a:lnTo>
                  <a:lnTo>
                    <a:pt x="152321" y="248627"/>
                  </a:lnTo>
                  <a:lnTo>
                    <a:pt x="115734" y="252186"/>
                  </a:lnTo>
                  <a:lnTo>
                    <a:pt x="60246" y="244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415801" y="1800373"/>
            <a:ext cx="1208005" cy="518908"/>
            <a:chOff x="2415801" y="1800373"/>
            <a:chExt cx="1208005" cy="518908"/>
          </a:xfrm>
        </p:grpSpPr>
        <p:sp>
          <p:nvSpPr>
            <p:cNvPr id="35" name="Freeform 34"/>
            <p:cNvSpPr/>
            <p:nvPr/>
          </p:nvSpPr>
          <p:spPr>
            <a:xfrm>
              <a:off x="2667002" y="1800373"/>
              <a:ext cx="49351" cy="505369"/>
            </a:xfrm>
            <a:custGeom>
              <a:avLst/>
              <a:gdLst/>
              <a:ahLst/>
              <a:cxnLst/>
              <a:rect l="0" t="0" r="0" b="0"/>
              <a:pathLst>
                <a:path w="49351" h="505369">
                  <a:moveTo>
                    <a:pt x="7236" y="0"/>
                  </a:moveTo>
                  <a:lnTo>
                    <a:pt x="0" y="27556"/>
                  </a:lnTo>
                  <a:lnTo>
                    <a:pt x="477" y="90017"/>
                  </a:lnTo>
                  <a:lnTo>
                    <a:pt x="5234" y="142875"/>
                  </a:lnTo>
                  <a:lnTo>
                    <a:pt x="9762" y="197531"/>
                  </a:lnTo>
                  <a:lnTo>
                    <a:pt x="15393" y="256229"/>
                  </a:lnTo>
                  <a:lnTo>
                    <a:pt x="22885" y="312396"/>
                  </a:lnTo>
                  <a:lnTo>
                    <a:pt x="32280" y="363183"/>
                  </a:lnTo>
                  <a:lnTo>
                    <a:pt x="36883" y="422684"/>
                  </a:lnTo>
                  <a:lnTo>
                    <a:pt x="45674" y="484182"/>
                  </a:lnTo>
                  <a:lnTo>
                    <a:pt x="4935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15801" y="1937243"/>
              <a:ext cx="290023" cy="256102"/>
            </a:xfrm>
            <a:custGeom>
              <a:avLst/>
              <a:gdLst/>
              <a:ahLst/>
              <a:cxnLst/>
              <a:rect l="0" t="0" r="0" b="0"/>
              <a:pathLst>
                <a:path w="290023" h="256102">
                  <a:moveTo>
                    <a:pt x="290022" y="157928"/>
                  </a:moveTo>
                  <a:lnTo>
                    <a:pt x="227930" y="172582"/>
                  </a:lnTo>
                  <a:lnTo>
                    <a:pt x="174351" y="197928"/>
                  </a:lnTo>
                  <a:lnTo>
                    <a:pt x="111050" y="229246"/>
                  </a:lnTo>
                  <a:lnTo>
                    <a:pt x="47868" y="252475"/>
                  </a:lnTo>
                  <a:lnTo>
                    <a:pt x="37339" y="256054"/>
                  </a:lnTo>
                  <a:lnTo>
                    <a:pt x="27980" y="256101"/>
                  </a:lnTo>
                  <a:lnTo>
                    <a:pt x="11343" y="249913"/>
                  </a:lnTo>
                  <a:lnTo>
                    <a:pt x="5970" y="242648"/>
                  </a:lnTo>
                  <a:lnTo>
                    <a:pt x="0" y="222097"/>
                  </a:lnTo>
                  <a:lnTo>
                    <a:pt x="2234" y="170776"/>
                  </a:lnTo>
                  <a:lnTo>
                    <a:pt x="75" y="115579"/>
                  </a:lnTo>
                  <a:lnTo>
                    <a:pt x="13411" y="53998"/>
                  </a:lnTo>
                  <a:lnTo>
                    <a:pt x="268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45157" y="1863544"/>
              <a:ext cx="289585" cy="408811"/>
            </a:xfrm>
            <a:custGeom>
              <a:avLst/>
              <a:gdLst/>
              <a:ahLst/>
              <a:cxnLst/>
              <a:rect l="0" t="0" r="0" b="0"/>
              <a:pathLst>
                <a:path w="289585" h="408811">
                  <a:moveTo>
                    <a:pt x="218635" y="0"/>
                  </a:moveTo>
                  <a:lnTo>
                    <a:pt x="169704" y="11452"/>
                  </a:lnTo>
                  <a:lnTo>
                    <a:pt x="110574" y="19159"/>
                  </a:lnTo>
                  <a:lnTo>
                    <a:pt x="51200" y="32260"/>
                  </a:lnTo>
                  <a:lnTo>
                    <a:pt x="40331" y="35544"/>
                  </a:lnTo>
                  <a:lnTo>
                    <a:pt x="31916" y="41243"/>
                  </a:lnTo>
                  <a:lnTo>
                    <a:pt x="19445" y="56935"/>
                  </a:lnTo>
                  <a:lnTo>
                    <a:pt x="5848" y="85500"/>
                  </a:lnTo>
                  <a:lnTo>
                    <a:pt x="0" y="121779"/>
                  </a:lnTo>
                  <a:lnTo>
                    <a:pt x="3856" y="156575"/>
                  </a:lnTo>
                  <a:lnTo>
                    <a:pt x="9938" y="164045"/>
                  </a:lnTo>
                  <a:lnTo>
                    <a:pt x="29175" y="172344"/>
                  </a:lnTo>
                  <a:lnTo>
                    <a:pt x="50203" y="172914"/>
                  </a:lnTo>
                  <a:lnTo>
                    <a:pt x="70077" y="168097"/>
                  </a:lnTo>
                  <a:lnTo>
                    <a:pt x="96759" y="154571"/>
                  </a:lnTo>
                  <a:lnTo>
                    <a:pt x="132091" y="150694"/>
                  </a:lnTo>
                  <a:lnTo>
                    <a:pt x="186745" y="162333"/>
                  </a:lnTo>
                  <a:lnTo>
                    <a:pt x="227934" y="184057"/>
                  </a:lnTo>
                  <a:lnTo>
                    <a:pt x="267144" y="217795"/>
                  </a:lnTo>
                  <a:lnTo>
                    <a:pt x="283051" y="249885"/>
                  </a:lnTo>
                  <a:lnTo>
                    <a:pt x="289584" y="289029"/>
                  </a:lnTo>
                  <a:lnTo>
                    <a:pt x="284873" y="313291"/>
                  </a:lnTo>
                  <a:lnTo>
                    <a:pt x="269067" y="343561"/>
                  </a:lnTo>
                  <a:lnTo>
                    <a:pt x="234722" y="388090"/>
                  </a:lnTo>
                  <a:lnTo>
                    <a:pt x="216426" y="399822"/>
                  </a:lnTo>
                  <a:lnTo>
                    <a:pt x="180806" y="407414"/>
                  </a:lnTo>
                  <a:lnTo>
                    <a:pt x="129188" y="408810"/>
                  </a:lnTo>
                  <a:lnTo>
                    <a:pt x="92293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21720" y="2232041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23191" y="1937243"/>
              <a:ext cx="200615" cy="382038"/>
            </a:xfrm>
            <a:custGeom>
              <a:avLst/>
              <a:gdLst/>
              <a:ahLst/>
              <a:cxnLst/>
              <a:rect l="0" t="0" r="0" b="0"/>
              <a:pathLst>
                <a:path w="200615" h="382038">
                  <a:moveTo>
                    <a:pt x="124912" y="0"/>
                  </a:moveTo>
                  <a:lnTo>
                    <a:pt x="69825" y="60677"/>
                  </a:lnTo>
                  <a:lnTo>
                    <a:pt x="39248" y="113198"/>
                  </a:lnTo>
                  <a:lnTo>
                    <a:pt x="20730" y="165513"/>
                  </a:lnTo>
                  <a:lnTo>
                    <a:pt x="5807" y="215578"/>
                  </a:lnTo>
                  <a:lnTo>
                    <a:pt x="0" y="270528"/>
                  </a:lnTo>
                  <a:lnTo>
                    <a:pt x="1972" y="323322"/>
                  </a:lnTo>
                  <a:lnTo>
                    <a:pt x="8271" y="344910"/>
                  </a:lnTo>
                  <a:lnTo>
                    <a:pt x="18869" y="362304"/>
                  </a:lnTo>
                  <a:lnTo>
                    <a:pt x="34498" y="374713"/>
                  </a:lnTo>
                  <a:lnTo>
                    <a:pt x="43579" y="379660"/>
                  </a:lnTo>
                  <a:lnTo>
                    <a:pt x="63028" y="382037"/>
                  </a:lnTo>
                  <a:lnTo>
                    <a:pt x="125025" y="367838"/>
                  </a:lnTo>
                  <a:lnTo>
                    <a:pt x="144850" y="360016"/>
                  </a:lnTo>
                  <a:lnTo>
                    <a:pt x="161459" y="348740"/>
                  </a:lnTo>
                  <a:lnTo>
                    <a:pt x="183964" y="318060"/>
                  </a:lnTo>
                  <a:lnTo>
                    <a:pt x="199861" y="284923"/>
                  </a:lnTo>
                  <a:lnTo>
                    <a:pt x="200614" y="274177"/>
                  </a:lnTo>
                  <a:lnTo>
                    <a:pt x="195212" y="252878"/>
                  </a:lnTo>
                  <a:lnTo>
                    <a:pt x="188157" y="245794"/>
                  </a:lnTo>
                  <a:lnTo>
                    <a:pt x="167839" y="237924"/>
                  </a:lnTo>
                  <a:lnTo>
                    <a:pt x="146331" y="240665"/>
                  </a:lnTo>
                  <a:lnTo>
                    <a:pt x="126243" y="250852"/>
                  </a:lnTo>
                  <a:lnTo>
                    <a:pt x="109516" y="267077"/>
                  </a:lnTo>
                  <a:lnTo>
                    <a:pt x="8279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095171" y="2797273"/>
            <a:ext cx="1695089" cy="466562"/>
            <a:chOff x="2095171" y="2797273"/>
            <a:chExt cx="1695089" cy="466562"/>
          </a:xfrm>
        </p:grpSpPr>
        <p:sp>
          <p:nvSpPr>
            <p:cNvPr id="41" name="Freeform 40"/>
            <p:cNvSpPr/>
            <p:nvPr/>
          </p:nvSpPr>
          <p:spPr>
            <a:xfrm>
              <a:off x="2253098" y="2811108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5589" y="16768"/>
                  </a:lnTo>
                  <a:lnTo>
                    <a:pt x="4664" y="75446"/>
                  </a:lnTo>
                  <a:lnTo>
                    <a:pt x="9370" y="130197"/>
                  </a:lnTo>
                  <a:lnTo>
                    <a:pt x="18709" y="188635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95171" y="2958507"/>
              <a:ext cx="284270" cy="73701"/>
            </a:xfrm>
            <a:custGeom>
              <a:avLst/>
              <a:gdLst/>
              <a:ahLst/>
              <a:cxnLst/>
              <a:rect l="0" t="0" r="0" b="0"/>
              <a:pathLst>
                <a:path w="284270" h="73701">
                  <a:moveTo>
                    <a:pt x="284269" y="0"/>
                  </a:moveTo>
                  <a:lnTo>
                    <a:pt x="225652" y="9065"/>
                  </a:lnTo>
                  <a:lnTo>
                    <a:pt x="165936" y="21789"/>
                  </a:lnTo>
                  <a:lnTo>
                    <a:pt x="106217" y="35240"/>
                  </a:lnTo>
                  <a:lnTo>
                    <a:pt x="47670" y="5639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12910" y="2797273"/>
              <a:ext cx="187671" cy="312455"/>
            </a:xfrm>
            <a:custGeom>
              <a:avLst/>
              <a:gdLst/>
              <a:ahLst/>
              <a:cxnLst/>
              <a:rect l="0" t="0" r="0" b="0"/>
              <a:pathLst>
                <a:path w="187671" h="312455">
                  <a:moveTo>
                    <a:pt x="19214" y="55949"/>
                  </a:moveTo>
                  <a:lnTo>
                    <a:pt x="24803" y="39182"/>
                  </a:lnTo>
                  <a:lnTo>
                    <a:pt x="36906" y="27830"/>
                  </a:lnTo>
                  <a:lnTo>
                    <a:pt x="90564" y="7273"/>
                  </a:lnTo>
                  <a:lnTo>
                    <a:pt x="112926" y="0"/>
                  </a:lnTo>
                  <a:lnTo>
                    <a:pt x="134563" y="2227"/>
                  </a:lnTo>
                  <a:lnTo>
                    <a:pt x="154708" y="11016"/>
                  </a:lnTo>
                  <a:lnTo>
                    <a:pt x="171461" y="22721"/>
                  </a:lnTo>
                  <a:lnTo>
                    <a:pt x="175694" y="30287"/>
                  </a:lnTo>
                  <a:lnTo>
                    <a:pt x="184404" y="90394"/>
                  </a:lnTo>
                  <a:lnTo>
                    <a:pt x="183905" y="149538"/>
                  </a:lnTo>
                  <a:lnTo>
                    <a:pt x="178477" y="206627"/>
                  </a:lnTo>
                  <a:lnTo>
                    <a:pt x="166359" y="243314"/>
                  </a:lnTo>
                  <a:lnTo>
                    <a:pt x="147950" y="276411"/>
                  </a:lnTo>
                  <a:lnTo>
                    <a:pt x="131412" y="291583"/>
                  </a:lnTo>
                  <a:lnTo>
                    <a:pt x="99251" y="306701"/>
                  </a:lnTo>
                  <a:lnTo>
                    <a:pt x="73503" y="312454"/>
                  </a:lnTo>
                  <a:lnTo>
                    <a:pt x="21965" y="306615"/>
                  </a:lnTo>
                  <a:lnTo>
                    <a:pt x="10520" y="303778"/>
                  </a:lnTo>
                  <a:lnTo>
                    <a:pt x="4059" y="298378"/>
                  </a:lnTo>
                  <a:lnTo>
                    <a:pt x="922" y="291268"/>
                  </a:lnTo>
                  <a:lnTo>
                    <a:pt x="0" y="283018"/>
                  </a:lnTo>
                  <a:lnTo>
                    <a:pt x="2895" y="276349"/>
                  </a:lnTo>
                  <a:lnTo>
                    <a:pt x="15471" y="265819"/>
                  </a:lnTo>
                  <a:lnTo>
                    <a:pt x="53460" y="258903"/>
                  </a:lnTo>
                  <a:lnTo>
                    <a:pt x="101888" y="264972"/>
                  </a:lnTo>
                  <a:lnTo>
                    <a:pt x="161469" y="275227"/>
                  </a:lnTo>
                  <a:lnTo>
                    <a:pt x="187670" y="277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74954" y="2842694"/>
              <a:ext cx="149731" cy="295095"/>
            </a:xfrm>
            <a:custGeom>
              <a:avLst/>
              <a:gdLst/>
              <a:ahLst/>
              <a:cxnLst/>
              <a:rect l="0" t="0" r="0" b="0"/>
              <a:pathLst>
                <a:path w="149731" h="295095">
                  <a:moveTo>
                    <a:pt x="104610" y="0"/>
                  </a:moveTo>
                  <a:lnTo>
                    <a:pt x="73328" y="17981"/>
                  </a:lnTo>
                  <a:lnTo>
                    <a:pt x="34922" y="64152"/>
                  </a:lnTo>
                  <a:lnTo>
                    <a:pt x="14849" y="119950"/>
                  </a:lnTo>
                  <a:lnTo>
                    <a:pt x="2739" y="170313"/>
                  </a:lnTo>
                  <a:lnTo>
                    <a:pt x="0" y="230564"/>
                  </a:lnTo>
                  <a:lnTo>
                    <a:pt x="5864" y="254941"/>
                  </a:lnTo>
                  <a:lnTo>
                    <a:pt x="28693" y="289655"/>
                  </a:lnTo>
                  <a:lnTo>
                    <a:pt x="38791" y="293709"/>
                  </a:lnTo>
                  <a:lnTo>
                    <a:pt x="65609" y="295094"/>
                  </a:lnTo>
                  <a:lnTo>
                    <a:pt x="102413" y="283707"/>
                  </a:lnTo>
                  <a:lnTo>
                    <a:pt x="129956" y="265515"/>
                  </a:lnTo>
                  <a:lnTo>
                    <a:pt x="142391" y="249028"/>
                  </a:lnTo>
                  <a:lnTo>
                    <a:pt x="147345" y="239718"/>
                  </a:lnTo>
                  <a:lnTo>
                    <a:pt x="149730" y="220015"/>
                  </a:lnTo>
                  <a:lnTo>
                    <a:pt x="148728" y="209848"/>
                  </a:lnTo>
                  <a:lnTo>
                    <a:pt x="144551" y="201900"/>
                  </a:lnTo>
                  <a:lnTo>
                    <a:pt x="130550" y="189949"/>
                  </a:lnTo>
                  <a:lnTo>
                    <a:pt x="97349" y="182233"/>
                  </a:lnTo>
                  <a:lnTo>
                    <a:pt x="80716" y="183548"/>
                  </a:lnTo>
                  <a:lnTo>
                    <a:pt x="6249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58549" y="309537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97109" y="2818689"/>
              <a:ext cx="266809" cy="324373"/>
            </a:xfrm>
            <a:custGeom>
              <a:avLst/>
              <a:gdLst/>
              <a:ahLst/>
              <a:cxnLst/>
              <a:rect l="0" t="0" r="0" b="0"/>
              <a:pathLst>
                <a:path w="266809" h="324373">
                  <a:moveTo>
                    <a:pt x="19367" y="55590"/>
                  </a:moveTo>
                  <a:lnTo>
                    <a:pt x="2600" y="66769"/>
                  </a:lnTo>
                  <a:lnTo>
                    <a:pt x="0" y="67722"/>
                  </a:lnTo>
                  <a:lnTo>
                    <a:pt x="607" y="66018"/>
                  </a:lnTo>
                  <a:lnTo>
                    <a:pt x="3351" y="62542"/>
                  </a:lnTo>
                  <a:lnTo>
                    <a:pt x="61385" y="26892"/>
                  </a:lnTo>
                  <a:lnTo>
                    <a:pt x="124644" y="0"/>
                  </a:lnTo>
                  <a:lnTo>
                    <a:pt x="161824" y="255"/>
                  </a:lnTo>
                  <a:lnTo>
                    <a:pt x="182507" y="11109"/>
                  </a:lnTo>
                  <a:lnTo>
                    <a:pt x="191298" y="18918"/>
                  </a:lnTo>
                  <a:lnTo>
                    <a:pt x="194819" y="26462"/>
                  </a:lnTo>
                  <a:lnTo>
                    <a:pt x="194827" y="33832"/>
                  </a:lnTo>
                  <a:lnTo>
                    <a:pt x="178000" y="84007"/>
                  </a:lnTo>
                  <a:lnTo>
                    <a:pt x="139476" y="124901"/>
                  </a:lnTo>
                  <a:lnTo>
                    <a:pt x="138045" y="128704"/>
                  </a:lnTo>
                  <a:lnTo>
                    <a:pt x="140599" y="130069"/>
                  </a:lnTo>
                  <a:lnTo>
                    <a:pt x="153967" y="130806"/>
                  </a:lnTo>
                  <a:lnTo>
                    <a:pt x="186631" y="138968"/>
                  </a:lnTo>
                  <a:lnTo>
                    <a:pt x="226582" y="162094"/>
                  </a:lnTo>
                  <a:lnTo>
                    <a:pt x="257351" y="194781"/>
                  </a:lnTo>
                  <a:lnTo>
                    <a:pt x="265518" y="220788"/>
                  </a:lnTo>
                  <a:lnTo>
                    <a:pt x="266808" y="249504"/>
                  </a:lnTo>
                  <a:lnTo>
                    <a:pt x="259582" y="273966"/>
                  </a:lnTo>
                  <a:lnTo>
                    <a:pt x="245452" y="290296"/>
                  </a:lnTo>
                  <a:lnTo>
                    <a:pt x="207785" y="310312"/>
                  </a:lnTo>
                  <a:lnTo>
                    <a:pt x="147760" y="320804"/>
                  </a:lnTo>
                  <a:lnTo>
                    <a:pt x="124394" y="324372"/>
                  </a:lnTo>
                  <a:lnTo>
                    <a:pt x="61481" y="318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00455" y="3222387"/>
              <a:ext cx="1589805" cy="41448"/>
            </a:xfrm>
            <a:custGeom>
              <a:avLst/>
              <a:gdLst/>
              <a:ahLst/>
              <a:cxnLst/>
              <a:rect l="0" t="0" r="0" b="0"/>
              <a:pathLst>
                <a:path w="1589805" h="41448">
                  <a:moveTo>
                    <a:pt x="1589804" y="41447"/>
                  </a:moveTo>
                  <a:lnTo>
                    <a:pt x="1536776" y="26793"/>
                  </a:lnTo>
                  <a:lnTo>
                    <a:pt x="1480500" y="20485"/>
                  </a:lnTo>
                  <a:lnTo>
                    <a:pt x="1430042" y="12306"/>
                  </a:lnTo>
                  <a:lnTo>
                    <a:pt x="1379860" y="10586"/>
                  </a:lnTo>
                  <a:lnTo>
                    <a:pt x="1322488" y="10076"/>
                  </a:lnTo>
                  <a:lnTo>
                    <a:pt x="1266494" y="13045"/>
                  </a:lnTo>
                  <a:lnTo>
                    <a:pt x="1207399" y="18214"/>
                  </a:lnTo>
                  <a:lnTo>
                    <a:pt x="1157134" y="19745"/>
                  </a:lnTo>
                  <a:lnTo>
                    <a:pt x="1105196" y="20199"/>
                  </a:lnTo>
                  <a:lnTo>
                    <a:pt x="1052762" y="20333"/>
                  </a:lnTo>
                  <a:lnTo>
                    <a:pt x="1000182" y="20373"/>
                  </a:lnTo>
                  <a:lnTo>
                    <a:pt x="944438" y="17265"/>
                  </a:lnTo>
                  <a:lnTo>
                    <a:pt x="883468" y="12055"/>
                  </a:lnTo>
                  <a:lnTo>
                    <a:pt x="824068" y="10511"/>
                  </a:lnTo>
                  <a:lnTo>
                    <a:pt x="766304" y="6934"/>
                  </a:lnTo>
                  <a:lnTo>
                    <a:pt x="704735" y="1585"/>
                  </a:lnTo>
                  <a:lnTo>
                    <a:pt x="642039" y="0"/>
                  </a:lnTo>
                  <a:lnTo>
                    <a:pt x="598866" y="799"/>
                  </a:lnTo>
                  <a:lnTo>
                    <a:pt x="552382" y="5054"/>
                  </a:lnTo>
                  <a:lnTo>
                    <a:pt x="507546" y="7725"/>
                  </a:lnTo>
                  <a:lnTo>
                    <a:pt x="463052" y="8912"/>
                  </a:lnTo>
                  <a:lnTo>
                    <a:pt x="415982" y="9439"/>
                  </a:lnTo>
                  <a:lnTo>
                    <a:pt x="370884" y="12794"/>
                  </a:lnTo>
                  <a:lnTo>
                    <a:pt x="326275" y="17014"/>
                  </a:lnTo>
                  <a:lnTo>
                    <a:pt x="279152" y="18889"/>
                  </a:lnTo>
                  <a:lnTo>
                    <a:pt x="234032" y="22843"/>
                  </a:lnTo>
                  <a:lnTo>
                    <a:pt x="189413" y="27329"/>
                  </a:lnTo>
                  <a:lnTo>
                    <a:pt x="142285" y="29323"/>
                  </a:lnTo>
                  <a:lnTo>
                    <a:pt x="80893" y="36035"/>
                  </a:lnTo>
                  <a:lnTo>
                    <a:pt x="20832" y="40378"/>
                  </a:lnTo>
                  <a:lnTo>
                    <a:pt x="0" y="41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32124" y="3501826"/>
            <a:ext cx="926509" cy="435833"/>
            <a:chOff x="2632124" y="3501826"/>
            <a:chExt cx="926509" cy="435833"/>
          </a:xfrm>
        </p:grpSpPr>
        <p:sp>
          <p:nvSpPr>
            <p:cNvPr id="49" name="Freeform 48"/>
            <p:cNvSpPr/>
            <p:nvPr/>
          </p:nvSpPr>
          <p:spPr>
            <a:xfrm>
              <a:off x="2632124" y="3501826"/>
              <a:ext cx="186856" cy="298962"/>
            </a:xfrm>
            <a:custGeom>
              <a:avLst/>
              <a:gdLst/>
              <a:ahLst/>
              <a:cxnLst/>
              <a:rect l="0" t="0" r="0" b="0"/>
              <a:pathLst>
                <a:path w="186856" h="298962">
                  <a:moveTo>
                    <a:pt x="0" y="4163"/>
                  </a:moveTo>
                  <a:lnTo>
                    <a:pt x="37478" y="12497"/>
                  </a:lnTo>
                  <a:lnTo>
                    <a:pt x="88901" y="14258"/>
                  </a:lnTo>
                  <a:lnTo>
                    <a:pt x="146628" y="3182"/>
                  </a:lnTo>
                  <a:lnTo>
                    <a:pt x="157413" y="0"/>
                  </a:lnTo>
                  <a:lnTo>
                    <a:pt x="166943" y="1388"/>
                  </a:lnTo>
                  <a:lnTo>
                    <a:pt x="183771" y="12288"/>
                  </a:lnTo>
                  <a:lnTo>
                    <a:pt x="186855" y="21278"/>
                  </a:lnTo>
                  <a:lnTo>
                    <a:pt x="184042" y="43745"/>
                  </a:lnTo>
                  <a:lnTo>
                    <a:pt x="159864" y="101706"/>
                  </a:lnTo>
                  <a:lnTo>
                    <a:pt x="140635" y="161071"/>
                  </a:lnTo>
                  <a:lnTo>
                    <a:pt x="122866" y="214599"/>
                  </a:lnTo>
                  <a:lnTo>
                    <a:pt x="105289" y="272572"/>
                  </a:lnTo>
                  <a:lnTo>
                    <a:pt x="94756" y="298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32207" y="3516518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3119" y="149542"/>
                  </a:lnTo>
                  <a:lnTo>
                    <a:pt x="14654" y="212423"/>
                  </a:lnTo>
                  <a:lnTo>
                    <a:pt x="20962" y="268734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63834" y="380078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65199" y="3516306"/>
              <a:ext cx="193434" cy="421353"/>
            </a:xfrm>
            <a:custGeom>
              <a:avLst/>
              <a:gdLst/>
              <a:ahLst/>
              <a:cxnLst/>
              <a:rect l="0" t="0" r="0" b="0"/>
              <a:pathLst>
                <a:path w="193434" h="421353">
                  <a:moveTo>
                    <a:pt x="172376" y="105497"/>
                  </a:moveTo>
                  <a:lnTo>
                    <a:pt x="177965" y="88729"/>
                  </a:lnTo>
                  <a:lnTo>
                    <a:pt x="174470" y="71138"/>
                  </a:lnTo>
                  <a:lnTo>
                    <a:pt x="153162" y="31249"/>
                  </a:lnTo>
                  <a:lnTo>
                    <a:pt x="127688" y="5639"/>
                  </a:lnTo>
                  <a:lnTo>
                    <a:pt x="116848" y="1490"/>
                  </a:lnTo>
                  <a:lnTo>
                    <a:pt x="92324" y="0"/>
                  </a:lnTo>
                  <a:lnTo>
                    <a:pt x="57800" y="5738"/>
                  </a:lnTo>
                  <a:lnTo>
                    <a:pt x="30933" y="20437"/>
                  </a:lnTo>
                  <a:lnTo>
                    <a:pt x="18655" y="36107"/>
                  </a:lnTo>
                  <a:lnTo>
                    <a:pt x="1242" y="74762"/>
                  </a:lnTo>
                  <a:lnTo>
                    <a:pt x="0" y="95347"/>
                  </a:lnTo>
                  <a:lnTo>
                    <a:pt x="8734" y="137157"/>
                  </a:lnTo>
                  <a:lnTo>
                    <a:pt x="21268" y="155053"/>
                  </a:lnTo>
                  <a:lnTo>
                    <a:pt x="38536" y="169636"/>
                  </a:lnTo>
                  <a:lnTo>
                    <a:pt x="57909" y="180016"/>
                  </a:lnTo>
                  <a:lnTo>
                    <a:pt x="66819" y="180913"/>
                  </a:lnTo>
                  <a:lnTo>
                    <a:pt x="116376" y="165153"/>
                  </a:lnTo>
                  <a:lnTo>
                    <a:pt x="136179" y="151898"/>
                  </a:lnTo>
                  <a:lnTo>
                    <a:pt x="151609" y="134308"/>
                  </a:lnTo>
                  <a:lnTo>
                    <a:pt x="162366" y="114792"/>
                  </a:lnTo>
                  <a:lnTo>
                    <a:pt x="165703" y="112864"/>
                  </a:lnTo>
                  <a:lnTo>
                    <a:pt x="167927" y="116257"/>
                  </a:lnTo>
                  <a:lnTo>
                    <a:pt x="171790" y="169132"/>
                  </a:lnTo>
                  <a:lnTo>
                    <a:pt x="172260" y="230197"/>
                  </a:lnTo>
                  <a:lnTo>
                    <a:pt x="177942" y="293256"/>
                  </a:lnTo>
                  <a:lnTo>
                    <a:pt x="183094" y="352462"/>
                  </a:lnTo>
                  <a:lnTo>
                    <a:pt x="191044" y="396045"/>
                  </a:lnTo>
                  <a:lnTo>
                    <a:pt x="193433" y="421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366774" y="884393"/>
            <a:ext cx="2635092" cy="852810"/>
            <a:chOff x="6366774" y="884393"/>
            <a:chExt cx="2635092" cy="852810"/>
          </a:xfrm>
        </p:grpSpPr>
        <p:sp>
          <p:nvSpPr>
            <p:cNvPr id="54" name="Freeform 53"/>
            <p:cNvSpPr/>
            <p:nvPr/>
          </p:nvSpPr>
          <p:spPr>
            <a:xfrm>
              <a:off x="6366774" y="1372237"/>
              <a:ext cx="408980" cy="364966"/>
            </a:xfrm>
            <a:custGeom>
              <a:avLst/>
              <a:gdLst/>
              <a:ahLst/>
              <a:cxnLst/>
              <a:rect l="0" t="0" r="0" b="0"/>
              <a:pathLst>
                <a:path w="408980" h="364966">
                  <a:moveTo>
                    <a:pt x="213537" y="312322"/>
                  </a:moveTo>
                  <a:lnTo>
                    <a:pt x="202359" y="295554"/>
                  </a:lnTo>
                  <a:lnTo>
                    <a:pt x="190661" y="236877"/>
                  </a:lnTo>
                  <a:lnTo>
                    <a:pt x="183671" y="176537"/>
                  </a:lnTo>
                  <a:lnTo>
                    <a:pt x="173885" y="123933"/>
                  </a:lnTo>
                  <a:lnTo>
                    <a:pt x="160688" y="69696"/>
                  </a:lnTo>
                  <a:lnTo>
                    <a:pt x="152405" y="13922"/>
                  </a:lnTo>
                  <a:lnTo>
                    <a:pt x="154065" y="8104"/>
                  </a:lnTo>
                  <a:lnTo>
                    <a:pt x="157511" y="7734"/>
                  </a:lnTo>
                  <a:lnTo>
                    <a:pt x="179853" y="26769"/>
                  </a:lnTo>
                  <a:lnTo>
                    <a:pt x="220680" y="84983"/>
                  </a:lnTo>
                  <a:lnTo>
                    <a:pt x="271746" y="138653"/>
                  </a:lnTo>
                  <a:lnTo>
                    <a:pt x="319555" y="195013"/>
                  </a:lnTo>
                  <a:lnTo>
                    <a:pt x="373723" y="248096"/>
                  </a:lnTo>
                  <a:lnTo>
                    <a:pt x="408435" y="277019"/>
                  </a:lnTo>
                  <a:lnTo>
                    <a:pt x="408979" y="280598"/>
                  </a:lnTo>
                  <a:lnTo>
                    <a:pt x="404663" y="281814"/>
                  </a:lnTo>
                  <a:lnTo>
                    <a:pt x="351357" y="272473"/>
                  </a:lnTo>
                  <a:lnTo>
                    <a:pt x="294139" y="259434"/>
                  </a:lnTo>
                  <a:lnTo>
                    <a:pt x="244048" y="252198"/>
                  </a:lnTo>
                  <a:lnTo>
                    <a:pt x="192161" y="246934"/>
                  </a:lnTo>
                  <a:lnTo>
                    <a:pt x="142862" y="237966"/>
                  </a:lnTo>
                  <a:lnTo>
                    <a:pt x="84283" y="230044"/>
                  </a:lnTo>
                  <a:lnTo>
                    <a:pt x="21907" y="220018"/>
                  </a:lnTo>
                  <a:lnTo>
                    <a:pt x="8574" y="219200"/>
                  </a:lnTo>
                  <a:lnTo>
                    <a:pt x="2026" y="216316"/>
                  </a:lnTo>
                  <a:lnTo>
                    <a:pt x="0" y="212053"/>
                  </a:lnTo>
                  <a:lnTo>
                    <a:pt x="989" y="206872"/>
                  </a:lnTo>
                  <a:lnTo>
                    <a:pt x="5157" y="202248"/>
                  </a:lnTo>
                  <a:lnTo>
                    <a:pt x="37065" y="186420"/>
                  </a:lnTo>
                  <a:lnTo>
                    <a:pt x="95931" y="160085"/>
                  </a:lnTo>
                  <a:lnTo>
                    <a:pt x="150704" y="136195"/>
                  </a:lnTo>
                  <a:lnTo>
                    <a:pt x="206585" y="114275"/>
                  </a:lnTo>
                  <a:lnTo>
                    <a:pt x="262144" y="72162"/>
                  </a:lnTo>
                  <a:lnTo>
                    <a:pt x="324141" y="21151"/>
                  </a:lnTo>
                  <a:lnTo>
                    <a:pt x="351984" y="11"/>
                  </a:lnTo>
                  <a:lnTo>
                    <a:pt x="357307" y="0"/>
                  </a:lnTo>
                  <a:lnTo>
                    <a:pt x="359686" y="4671"/>
                  </a:lnTo>
                  <a:lnTo>
                    <a:pt x="359211" y="21170"/>
                  </a:lnTo>
                  <a:lnTo>
                    <a:pt x="341759" y="82185"/>
                  </a:lnTo>
                  <a:lnTo>
                    <a:pt x="311126" y="142445"/>
                  </a:lnTo>
                  <a:lnTo>
                    <a:pt x="276618" y="204655"/>
                  </a:lnTo>
                  <a:lnTo>
                    <a:pt x="241601" y="259366"/>
                  </a:lnTo>
                  <a:lnTo>
                    <a:pt x="199498" y="321653"/>
                  </a:lnTo>
                  <a:lnTo>
                    <a:pt x="177662" y="350387"/>
                  </a:lnTo>
                  <a:lnTo>
                    <a:pt x="171423" y="364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37934" y="1284476"/>
              <a:ext cx="258274" cy="349618"/>
            </a:xfrm>
            <a:custGeom>
              <a:avLst/>
              <a:gdLst/>
              <a:ahLst/>
              <a:cxnLst/>
              <a:rect l="0" t="0" r="0" b="0"/>
              <a:pathLst>
                <a:path w="258274" h="349618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4477" y="127746"/>
                  </a:lnTo>
                  <a:lnTo>
                    <a:pt x="30580" y="179530"/>
                  </a:lnTo>
                  <a:lnTo>
                    <a:pt x="47093" y="235894"/>
                  </a:lnTo>
                  <a:lnTo>
                    <a:pt x="61620" y="297071"/>
                  </a:lnTo>
                  <a:lnTo>
                    <a:pt x="66645" y="340055"/>
                  </a:lnTo>
                  <a:lnTo>
                    <a:pt x="69690" y="347196"/>
                  </a:lnTo>
                  <a:lnTo>
                    <a:pt x="74059" y="349617"/>
                  </a:lnTo>
                  <a:lnTo>
                    <a:pt x="79311" y="348892"/>
                  </a:lnTo>
                  <a:lnTo>
                    <a:pt x="133524" y="312779"/>
                  </a:lnTo>
                  <a:lnTo>
                    <a:pt x="195242" y="288125"/>
                  </a:lnTo>
                  <a:lnTo>
                    <a:pt x="225559" y="276183"/>
                  </a:lnTo>
                  <a:lnTo>
                    <a:pt x="25827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085679" y="1431875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2340" y="39688"/>
                  </a:lnTo>
                  <a:lnTo>
                    <a:pt x="26341" y="101563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11979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80435" y="1370430"/>
              <a:ext cx="178985" cy="171248"/>
            </a:xfrm>
            <a:custGeom>
              <a:avLst/>
              <a:gdLst/>
              <a:ahLst/>
              <a:cxnLst/>
              <a:rect l="0" t="0" r="0" b="0"/>
              <a:pathLst>
                <a:path w="178985" h="171248">
                  <a:moveTo>
                    <a:pt x="0" y="40388"/>
                  </a:moveTo>
                  <a:lnTo>
                    <a:pt x="25194" y="94263"/>
                  </a:lnTo>
                  <a:lnTo>
                    <a:pt x="44665" y="132268"/>
                  </a:lnTo>
                  <a:lnTo>
                    <a:pt x="60807" y="158469"/>
                  </a:lnTo>
                  <a:lnTo>
                    <a:pt x="65104" y="168242"/>
                  </a:lnTo>
                  <a:lnTo>
                    <a:pt x="65630" y="171247"/>
                  </a:lnTo>
                  <a:lnTo>
                    <a:pt x="63640" y="169742"/>
                  </a:lnTo>
                  <a:lnTo>
                    <a:pt x="38449" y="132768"/>
                  </a:lnTo>
                  <a:lnTo>
                    <a:pt x="17989" y="82189"/>
                  </a:lnTo>
                  <a:lnTo>
                    <a:pt x="12739" y="45235"/>
                  </a:lnTo>
                  <a:lnTo>
                    <a:pt x="17751" y="21485"/>
                  </a:lnTo>
                  <a:lnTo>
                    <a:pt x="22362" y="10239"/>
                  </a:lnTo>
                  <a:lnTo>
                    <a:pt x="31286" y="3911"/>
                  </a:lnTo>
                  <a:lnTo>
                    <a:pt x="56798" y="0"/>
                  </a:lnTo>
                  <a:lnTo>
                    <a:pt x="92869" y="4375"/>
                  </a:lnTo>
                  <a:lnTo>
                    <a:pt x="111855" y="16193"/>
                  </a:lnTo>
                  <a:lnTo>
                    <a:pt x="150387" y="56353"/>
                  </a:lnTo>
                  <a:lnTo>
                    <a:pt x="169472" y="92172"/>
                  </a:lnTo>
                  <a:lnTo>
                    <a:pt x="178984" y="145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92425" y="1278531"/>
              <a:ext cx="135452" cy="206375"/>
            </a:xfrm>
            <a:custGeom>
              <a:avLst/>
              <a:gdLst/>
              <a:ahLst/>
              <a:cxnLst/>
              <a:rect l="0" t="0" r="0" b="0"/>
              <a:pathLst>
                <a:path w="135452" h="206375">
                  <a:moveTo>
                    <a:pt x="19637" y="111230"/>
                  </a:moveTo>
                  <a:lnTo>
                    <a:pt x="73751" y="68568"/>
                  </a:lnTo>
                  <a:lnTo>
                    <a:pt x="91651" y="53665"/>
                  </a:lnTo>
                  <a:lnTo>
                    <a:pt x="103506" y="35343"/>
                  </a:lnTo>
                  <a:lnTo>
                    <a:pt x="104795" y="26714"/>
                  </a:lnTo>
                  <a:lnTo>
                    <a:pt x="103315" y="18621"/>
                  </a:lnTo>
                  <a:lnTo>
                    <a:pt x="99989" y="10886"/>
                  </a:lnTo>
                  <a:lnTo>
                    <a:pt x="93092" y="5730"/>
                  </a:lnTo>
                  <a:lnTo>
                    <a:pt x="72951" y="0"/>
                  </a:lnTo>
                  <a:lnTo>
                    <a:pt x="51521" y="3693"/>
                  </a:lnTo>
                  <a:lnTo>
                    <a:pt x="22845" y="18926"/>
                  </a:lnTo>
                  <a:lnTo>
                    <a:pt x="14756" y="25128"/>
                  </a:lnTo>
                  <a:lnTo>
                    <a:pt x="5769" y="44496"/>
                  </a:lnTo>
                  <a:lnTo>
                    <a:pt x="0" y="100648"/>
                  </a:lnTo>
                  <a:lnTo>
                    <a:pt x="4590" y="145269"/>
                  </a:lnTo>
                  <a:lnTo>
                    <a:pt x="13340" y="167693"/>
                  </a:lnTo>
                  <a:lnTo>
                    <a:pt x="38020" y="201152"/>
                  </a:lnTo>
                  <a:lnTo>
                    <a:pt x="45931" y="205103"/>
                  </a:lnTo>
                  <a:lnTo>
                    <a:pt x="64078" y="206374"/>
                  </a:lnTo>
                  <a:lnTo>
                    <a:pt x="94026" y="200512"/>
                  </a:lnTo>
                  <a:lnTo>
                    <a:pt x="135451" y="174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56484" y="1189720"/>
              <a:ext cx="157250" cy="174214"/>
            </a:xfrm>
            <a:custGeom>
              <a:avLst/>
              <a:gdLst/>
              <a:ahLst/>
              <a:cxnLst/>
              <a:rect l="0" t="0" r="0" b="0"/>
              <a:pathLst>
                <a:path w="157250" h="174214">
                  <a:moveTo>
                    <a:pt x="13547" y="0"/>
                  </a:moveTo>
                  <a:lnTo>
                    <a:pt x="2368" y="16767"/>
                  </a:lnTo>
                  <a:lnTo>
                    <a:pt x="0" y="34358"/>
                  </a:lnTo>
                  <a:lnTo>
                    <a:pt x="14206" y="95000"/>
                  </a:lnTo>
                  <a:lnTo>
                    <a:pt x="33304" y="136918"/>
                  </a:lnTo>
                  <a:lnTo>
                    <a:pt x="52806" y="162881"/>
                  </a:lnTo>
                  <a:lnTo>
                    <a:pt x="72720" y="171827"/>
                  </a:lnTo>
                  <a:lnTo>
                    <a:pt x="84581" y="174213"/>
                  </a:lnTo>
                  <a:lnTo>
                    <a:pt x="107119" y="170624"/>
                  </a:lnTo>
                  <a:lnTo>
                    <a:pt x="118042" y="166392"/>
                  </a:lnTo>
                  <a:lnTo>
                    <a:pt x="133299" y="152331"/>
                  </a:lnTo>
                  <a:lnTo>
                    <a:pt x="148465" y="121564"/>
                  </a:lnTo>
                  <a:lnTo>
                    <a:pt x="157249" y="82812"/>
                  </a:lnTo>
                  <a:lnTo>
                    <a:pt x="156731" y="44814"/>
                  </a:lnTo>
                  <a:lnTo>
                    <a:pt x="15041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966734" y="1161544"/>
              <a:ext cx="144771" cy="357665"/>
            </a:xfrm>
            <a:custGeom>
              <a:avLst/>
              <a:gdLst/>
              <a:ahLst/>
              <a:cxnLst/>
              <a:rect l="0" t="0" r="0" b="0"/>
              <a:pathLst>
                <a:path w="144771" h="357665">
                  <a:moveTo>
                    <a:pt x="45452" y="112404"/>
                  </a:moveTo>
                  <a:lnTo>
                    <a:pt x="71817" y="174684"/>
                  </a:lnTo>
                  <a:lnTo>
                    <a:pt x="98451" y="228734"/>
                  </a:lnTo>
                  <a:lnTo>
                    <a:pt x="120652" y="284471"/>
                  </a:lnTo>
                  <a:lnTo>
                    <a:pt x="139944" y="343120"/>
                  </a:lnTo>
                  <a:lnTo>
                    <a:pt x="144770" y="357664"/>
                  </a:lnTo>
                  <a:lnTo>
                    <a:pt x="117673" y="299326"/>
                  </a:lnTo>
                  <a:lnTo>
                    <a:pt x="90784" y="245253"/>
                  </a:lnTo>
                  <a:lnTo>
                    <a:pt x="70178" y="191851"/>
                  </a:lnTo>
                  <a:lnTo>
                    <a:pt x="37992" y="137539"/>
                  </a:lnTo>
                  <a:lnTo>
                    <a:pt x="18676" y="84917"/>
                  </a:lnTo>
                  <a:lnTo>
                    <a:pt x="0" y="28716"/>
                  </a:lnTo>
                  <a:lnTo>
                    <a:pt x="1113" y="20347"/>
                  </a:lnTo>
                  <a:lnTo>
                    <a:pt x="5364" y="13598"/>
                  </a:lnTo>
                  <a:lnTo>
                    <a:pt x="11708" y="7929"/>
                  </a:lnTo>
                  <a:lnTo>
                    <a:pt x="31235" y="1629"/>
                  </a:lnTo>
                  <a:lnTo>
                    <a:pt x="54341" y="0"/>
                  </a:lnTo>
                  <a:lnTo>
                    <a:pt x="76309" y="3175"/>
                  </a:lnTo>
                  <a:lnTo>
                    <a:pt x="94651" y="11605"/>
                  </a:lnTo>
                  <a:lnTo>
                    <a:pt x="110602" y="24320"/>
                  </a:lnTo>
                  <a:lnTo>
                    <a:pt x="125490" y="41670"/>
                  </a:lnTo>
                  <a:lnTo>
                    <a:pt x="133667" y="64199"/>
                  </a:lnTo>
                  <a:lnTo>
                    <a:pt x="135848" y="76758"/>
                  </a:lnTo>
                  <a:lnTo>
                    <a:pt x="132031" y="96951"/>
                  </a:lnTo>
                  <a:lnTo>
                    <a:pt x="121366" y="113725"/>
                  </a:lnTo>
                  <a:lnTo>
                    <a:pt x="89044" y="140437"/>
                  </a:lnTo>
                  <a:lnTo>
                    <a:pt x="66509" y="154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22798" y="947564"/>
              <a:ext cx="115814" cy="263214"/>
            </a:xfrm>
            <a:custGeom>
              <a:avLst/>
              <a:gdLst/>
              <a:ahLst/>
              <a:cxnLst/>
              <a:rect l="0" t="0" r="0" b="0"/>
              <a:pathLst>
                <a:path w="115814" h="263214">
                  <a:moveTo>
                    <a:pt x="0" y="0"/>
                  </a:moveTo>
                  <a:lnTo>
                    <a:pt x="19128" y="62281"/>
                  </a:lnTo>
                  <a:lnTo>
                    <a:pt x="44213" y="124607"/>
                  </a:lnTo>
                  <a:lnTo>
                    <a:pt x="71319" y="187090"/>
                  </a:lnTo>
                  <a:lnTo>
                    <a:pt x="98169" y="239497"/>
                  </a:lnTo>
                  <a:lnTo>
                    <a:pt x="115813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306984" y="1052849"/>
              <a:ext cx="231628" cy="94758"/>
            </a:xfrm>
            <a:custGeom>
              <a:avLst/>
              <a:gdLst/>
              <a:ahLst/>
              <a:cxnLst/>
              <a:rect l="0" t="0" r="0" b="0"/>
              <a:pathLst>
                <a:path w="231628" h="94758">
                  <a:moveTo>
                    <a:pt x="231627" y="0"/>
                  </a:moveTo>
                  <a:lnTo>
                    <a:pt x="170517" y="34747"/>
                  </a:lnTo>
                  <a:lnTo>
                    <a:pt x="110496" y="61233"/>
                  </a:lnTo>
                  <a:lnTo>
                    <a:pt x="56965" y="7964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517554" y="884393"/>
              <a:ext cx="252685" cy="255982"/>
            </a:xfrm>
            <a:custGeom>
              <a:avLst/>
              <a:gdLst/>
              <a:ahLst/>
              <a:cxnLst/>
              <a:rect l="0" t="0" r="0" b="0"/>
              <a:pathLst>
                <a:path w="252685" h="255982">
                  <a:moveTo>
                    <a:pt x="0" y="0"/>
                  </a:moveTo>
                  <a:lnTo>
                    <a:pt x="26364" y="62281"/>
                  </a:lnTo>
                  <a:lnTo>
                    <a:pt x="54309" y="124607"/>
                  </a:lnTo>
                  <a:lnTo>
                    <a:pt x="86113" y="185885"/>
                  </a:lnTo>
                  <a:lnTo>
                    <a:pt x="105071" y="241678"/>
                  </a:lnTo>
                  <a:lnTo>
                    <a:pt x="108652" y="252366"/>
                  </a:lnTo>
                  <a:lnTo>
                    <a:pt x="108700" y="255981"/>
                  </a:lnTo>
                  <a:lnTo>
                    <a:pt x="106392" y="254882"/>
                  </a:lnTo>
                  <a:lnTo>
                    <a:pt x="102514" y="250640"/>
                  </a:lnTo>
                  <a:lnTo>
                    <a:pt x="97055" y="216724"/>
                  </a:lnTo>
                  <a:lnTo>
                    <a:pt x="101027" y="180808"/>
                  </a:lnTo>
                  <a:lnTo>
                    <a:pt x="109631" y="161858"/>
                  </a:lnTo>
                  <a:lnTo>
                    <a:pt x="115202" y="153529"/>
                  </a:lnTo>
                  <a:lnTo>
                    <a:pt x="123594" y="149146"/>
                  </a:lnTo>
                  <a:lnTo>
                    <a:pt x="145398" y="147396"/>
                  </a:lnTo>
                  <a:lnTo>
                    <a:pt x="164447" y="153637"/>
                  </a:lnTo>
                  <a:lnTo>
                    <a:pt x="210218" y="190061"/>
                  </a:lnTo>
                  <a:lnTo>
                    <a:pt x="223282" y="204965"/>
                  </a:lnTo>
                  <a:lnTo>
                    <a:pt x="25268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783605" y="922014"/>
              <a:ext cx="218261" cy="197677"/>
            </a:xfrm>
            <a:custGeom>
              <a:avLst/>
              <a:gdLst/>
              <a:ahLst/>
              <a:cxnLst/>
              <a:rect l="0" t="0" r="0" b="0"/>
              <a:pathLst>
                <a:path w="218261" h="197677">
                  <a:moveTo>
                    <a:pt x="28747" y="109778"/>
                  </a:moveTo>
                  <a:lnTo>
                    <a:pt x="72711" y="89535"/>
                  </a:lnTo>
                  <a:lnTo>
                    <a:pt x="102995" y="70375"/>
                  </a:lnTo>
                  <a:lnTo>
                    <a:pt x="117509" y="53661"/>
                  </a:lnTo>
                  <a:lnTo>
                    <a:pt x="123017" y="44291"/>
                  </a:lnTo>
                  <a:lnTo>
                    <a:pt x="126017" y="24521"/>
                  </a:lnTo>
                  <a:lnTo>
                    <a:pt x="125179" y="14335"/>
                  </a:lnTo>
                  <a:lnTo>
                    <a:pt x="119942" y="7545"/>
                  </a:lnTo>
                  <a:lnTo>
                    <a:pt x="101644" y="0"/>
                  </a:lnTo>
                  <a:lnTo>
                    <a:pt x="92553" y="328"/>
                  </a:lnTo>
                  <a:lnTo>
                    <a:pt x="76213" y="6932"/>
                  </a:lnTo>
                  <a:lnTo>
                    <a:pt x="39423" y="31405"/>
                  </a:lnTo>
                  <a:lnTo>
                    <a:pt x="23354" y="49209"/>
                  </a:lnTo>
                  <a:lnTo>
                    <a:pt x="6742" y="84553"/>
                  </a:lnTo>
                  <a:lnTo>
                    <a:pt x="0" y="124661"/>
                  </a:lnTo>
                  <a:lnTo>
                    <a:pt x="3592" y="160591"/>
                  </a:lnTo>
                  <a:lnTo>
                    <a:pt x="8468" y="169390"/>
                  </a:lnTo>
                  <a:lnTo>
                    <a:pt x="23244" y="182286"/>
                  </a:lnTo>
                  <a:lnTo>
                    <a:pt x="51293" y="196123"/>
                  </a:lnTo>
                  <a:lnTo>
                    <a:pt x="71522" y="197676"/>
                  </a:lnTo>
                  <a:lnTo>
                    <a:pt x="113106" y="189142"/>
                  </a:lnTo>
                  <a:lnTo>
                    <a:pt x="173968" y="164438"/>
                  </a:lnTo>
                  <a:lnTo>
                    <a:pt x="218260" y="141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750060" y="1137077"/>
            <a:ext cx="2557133" cy="1400291"/>
            <a:chOff x="6750060" y="1137077"/>
            <a:chExt cx="2557133" cy="1400291"/>
          </a:xfrm>
        </p:grpSpPr>
        <p:sp>
          <p:nvSpPr>
            <p:cNvPr id="67" name="Freeform 66"/>
            <p:cNvSpPr/>
            <p:nvPr/>
          </p:nvSpPr>
          <p:spPr>
            <a:xfrm>
              <a:off x="6750060" y="2009296"/>
              <a:ext cx="230335" cy="464979"/>
            </a:xfrm>
            <a:custGeom>
              <a:avLst/>
              <a:gdLst/>
              <a:ahLst/>
              <a:cxnLst/>
              <a:rect l="0" t="0" r="0" b="0"/>
              <a:pathLst>
                <a:path w="230335" h="464979">
                  <a:moveTo>
                    <a:pt x="146105" y="243802"/>
                  </a:moveTo>
                  <a:lnTo>
                    <a:pt x="129337" y="232624"/>
                  </a:lnTo>
                  <a:lnTo>
                    <a:pt x="96553" y="225672"/>
                  </a:lnTo>
                  <a:lnTo>
                    <a:pt x="73780" y="230285"/>
                  </a:lnTo>
                  <a:lnTo>
                    <a:pt x="44347" y="246036"/>
                  </a:lnTo>
                  <a:lnTo>
                    <a:pt x="20808" y="268641"/>
                  </a:lnTo>
                  <a:lnTo>
                    <a:pt x="13441" y="277909"/>
                  </a:lnTo>
                  <a:lnTo>
                    <a:pt x="5255" y="300685"/>
                  </a:lnTo>
                  <a:lnTo>
                    <a:pt x="0" y="359023"/>
                  </a:lnTo>
                  <a:lnTo>
                    <a:pt x="10330" y="421322"/>
                  </a:lnTo>
                  <a:lnTo>
                    <a:pt x="17910" y="442023"/>
                  </a:lnTo>
                  <a:lnTo>
                    <a:pt x="29078" y="459022"/>
                  </a:lnTo>
                  <a:lnTo>
                    <a:pt x="37672" y="463321"/>
                  </a:lnTo>
                  <a:lnTo>
                    <a:pt x="59698" y="464978"/>
                  </a:lnTo>
                  <a:lnTo>
                    <a:pt x="78847" y="458696"/>
                  </a:lnTo>
                  <a:lnTo>
                    <a:pt x="87228" y="453745"/>
                  </a:lnTo>
                  <a:lnTo>
                    <a:pt x="110203" y="424421"/>
                  </a:lnTo>
                  <a:lnTo>
                    <a:pt x="130522" y="372590"/>
                  </a:lnTo>
                  <a:lnTo>
                    <a:pt x="142681" y="314172"/>
                  </a:lnTo>
                  <a:lnTo>
                    <a:pt x="145091" y="263873"/>
                  </a:lnTo>
                  <a:lnTo>
                    <a:pt x="142685" y="215044"/>
                  </a:lnTo>
                  <a:lnTo>
                    <a:pt x="131392" y="156623"/>
                  </a:lnTo>
                  <a:lnTo>
                    <a:pt x="121339" y="108527"/>
                  </a:lnTo>
                  <a:lnTo>
                    <a:pt x="99056" y="50618"/>
                  </a:lnTo>
                  <a:lnTo>
                    <a:pt x="65199" y="932"/>
                  </a:lnTo>
                  <a:lnTo>
                    <a:pt x="61752" y="0"/>
                  </a:lnTo>
                  <a:lnTo>
                    <a:pt x="60625" y="5228"/>
                  </a:lnTo>
                  <a:lnTo>
                    <a:pt x="73221" y="68251"/>
                  </a:lnTo>
                  <a:lnTo>
                    <a:pt x="86605" y="121648"/>
                  </a:lnTo>
                  <a:lnTo>
                    <a:pt x="108919" y="184491"/>
                  </a:lnTo>
                  <a:lnTo>
                    <a:pt x="135857" y="236939"/>
                  </a:lnTo>
                  <a:lnTo>
                    <a:pt x="170709" y="293634"/>
                  </a:lnTo>
                  <a:lnTo>
                    <a:pt x="205772" y="343128"/>
                  </a:lnTo>
                  <a:lnTo>
                    <a:pt x="216687" y="352288"/>
                  </a:lnTo>
                  <a:lnTo>
                    <a:pt x="230334" y="359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93806" y="2143343"/>
              <a:ext cx="123459" cy="196127"/>
            </a:xfrm>
            <a:custGeom>
              <a:avLst/>
              <a:gdLst/>
              <a:ahLst/>
              <a:cxnLst/>
              <a:rect l="0" t="0" r="0" b="0"/>
              <a:pathLst>
                <a:path w="123459" h="196127">
                  <a:moveTo>
                    <a:pt x="28701" y="130812"/>
                  </a:moveTo>
                  <a:lnTo>
                    <a:pt x="46682" y="106765"/>
                  </a:lnTo>
                  <a:lnTo>
                    <a:pt x="107127" y="54023"/>
                  </a:lnTo>
                  <a:lnTo>
                    <a:pt x="112571" y="44525"/>
                  </a:lnTo>
                  <a:lnTo>
                    <a:pt x="113860" y="34682"/>
                  </a:lnTo>
                  <a:lnTo>
                    <a:pt x="109053" y="14388"/>
                  </a:lnTo>
                  <a:lnTo>
                    <a:pt x="102156" y="7573"/>
                  </a:lnTo>
                  <a:lnTo>
                    <a:pt x="82015" y="0"/>
                  </a:lnTo>
                  <a:lnTo>
                    <a:pt x="60585" y="2873"/>
                  </a:lnTo>
                  <a:lnTo>
                    <a:pt x="31909" y="17645"/>
                  </a:lnTo>
                  <a:lnTo>
                    <a:pt x="17259" y="31383"/>
                  </a:lnTo>
                  <a:lnTo>
                    <a:pt x="6848" y="49186"/>
                  </a:lnTo>
                  <a:lnTo>
                    <a:pt x="0" y="90119"/>
                  </a:lnTo>
                  <a:lnTo>
                    <a:pt x="3560" y="133703"/>
                  </a:lnTo>
                  <a:lnTo>
                    <a:pt x="17612" y="170663"/>
                  </a:lnTo>
                  <a:lnTo>
                    <a:pt x="33131" y="186738"/>
                  </a:lnTo>
                  <a:lnTo>
                    <a:pt x="42183" y="192663"/>
                  </a:lnTo>
                  <a:lnTo>
                    <a:pt x="61599" y="196126"/>
                  </a:lnTo>
                  <a:lnTo>
                    <a:pt x="81927" y="192596"/>
                  </a:lnTo>
                  <a:lnTo>
                    <a:pt x="123458" y="172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88253" y="2074114"/>
              <a:ext cx="118525" cy="158532"/>
            </a:xfrm>
            <a:custGeom>
              <a:avLst/>
              <a:gdLst/>
              <a:ahLst/>
              <a:cxnLst/>
              <a:rect l="0" t="0" r="0" b="0"/>
              <a:pathLst>
                <a:path w="118525" h="158532">
                  <a:moveTo>
                    <a:pt x="86939" y="0"/>
                  </a:moveTo>
                  <a:lnTo>
                    <a:pt x="44247" y="14572"/>
                  </a:lnTo>
                  <a:lnTo>
                    <a:pt x="33911" y="20243"/>
                  </a:lnTo>
                  <a:lnTo>
                    <a:pt x="19307" y="35903"/>
                  </a:lnTo>
                  <a:lnTo>
                    <a:pt x="400" y="74552"/>
                  </a:lnTo>
                  <a:lnTo>
                    <a:pt x="0" y="84796"/>
                  </a:lnTo>
                  <a:lnTo>
                    <a:pt x="5795" y="105537"/>
                  </a:lnTo>
                  <a:lnTo>
                    <a:pt x="22212" y="131356"/>
                  </a:lnTo>
                  <a:lnTo>
                    <a:pt x="47483" y="153824"/>
                  </a:lnTo>
                  <a:lnTo>
                    <a:pt x="57125" y="157531"/>
                  </a:lnTo>
                  <a:lnTo>
                    <a:pt x="77198" y="158531"/>
                  </a:lnTo>
                  <a:lnTo>
                    <a:pt x="94697" y="151956"/>
                  </a:lnTo>
                  <a:lnTo>
                    <a:pt x="118524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59419" y="2084642"/>
              <a:ext cx="42116" cy="105286"/>
            </a:xfrm>
            <a:custGeom>
              <a:avLst/>
              <a:gdLst/>
              <a:ahLst/>
              <a:cxnLst/>
              <a:rect l="0" t="0" r="0" b="0"/>
              <a:pathLst>
                <a:path w="42116" h="105286">
                  <a:moveTo>
                    <a:pt x="0" y="0"/>
                  </a:moveTo>
                  <a:lnTo>
                    <a:pt x="19129" y="63428"/>
                  </a:lnTo>
                  <a:lnTo>
                    <a:pt x="4211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96249" y="198988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49402" y="1940201"/>
              <a:ext cx="246930" cy="184062"/>
            </a:xfrm>
            <a:custGeom>
              <a:avLst/>
              <a:gdLst/>
              <a:ahLst/>
              <a:cxnLst/>
              <a:rect l="0" t="0" r="0" b="0"/>
              <a:pathLst>
                <a:path w="246930" h="184062">
                  <a:moveTo>
                    <a:pt x="4774" y="144441"/>
                  </a:moveTo>
                  <a:lnTo>
                    <a:pt x="14349" y="168487"/>
                  </a:lnTo>
                  <a:lnTo>
                    <a:pt x="25017" y="182814"/>
                  </a:lnTo>
                  <a:lnTo>
                    <a:pt x="27628" y="184061"/>
                  </a:lnTo>
                  <a:lnTo>
                    <a:pt x="28198" y="181383"/>
                  </a:lnTo>
                  <a:lnTo>
                    <a:pt x="11315" y="122465"/>
                  </a:lnTo>
                  <a:lnTo>
                    <a:pt x="0" y="81089"/>
                  </a:lnTo>
                  <a:lnTo>
                    <a:pt x="1873" y="60132"/>
                  </a:lnTo>
                  <a:lnTo>
                    <a:pt x="8689" y="53140"/>
                  </a:lnTo>
                  <a:lnTo>
                    <a:pt x="31860" y="45371"/>
                  </a:lnTo>
                  <a:lnTo>
                    <a:pt x="42718" y="45639"/>
                  </a:lnTo>
                  <a:lnTo>
                    <a:pt x="61023" y="52176"/>
                  </a:lnTo>
                  <a:lnTo>
                    <a:pt x="84482" y="69010"/>
                  </a:lnTo>
                  <a:lnTo>
                    <a:pt x="100661" y="94405"/>
                  </a:lnTo>
                  <a:lnTo>
                    <a:pt x="100284" y="99385"/>
                  </a:lnTo>
                  <a:lnTo>
                    <a:pt x="96523" y="101536"/>
                  </a:lnTo>
                  <a:lnTo>
                    <a:pt x="90506" y="101800"/>
                  </a:lnTo>
                  <a:lnTo>
                    <a:pt x="85326" y="98466"/>
                  </a:lnTo>
                  <a:lnTo>
                    <a:pt x="76450" y="85403"/>
                  </a:lnTo>
                  <a:lnTo>
                    <a:pt x="70465" y="52729"/>
                  </a:lnTo>
                  <a:lnTo>
                    <a:pt x="75304" y="33100"/>
                  </a:lnTo>
                  <a:lnTo>
                    <a:pt x="79870" y="24590"/>
                  </a:lnTo>
                  <a:lnTo>
                    <a:pt x="97421" y="12015"/>
                  </a:lnTo>
                  <a:lnTo>
                    <a:pt x="120820" y="3697"/>
                  </a:lnTo>
                  <a:lnTo>
                    <a:pt x="146817" y="0"/>
                  </a:lnTo>
                  <a:lnTo>
                    <a:pt x="170849" y="4596"/>
                  </a:lnTo>
                  <a:lnTo>
                    <a:pt x="182171" y="9097"/>
                  </a:lnTo>
                  <a:lnTo>
                    <a:pt x="200991" y="26576"/>
                  </a:lnTo>
                  <a:lnTo>
                    <a:pt x="226548" y="70336"/>
                  </a:lnTo>
                  <a:lnTo>
                    <a:pt x="246929" y="123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09717" y="1891794"/>
              <a:ext cx="228771" cy="140266"/>
            </a:xfrm>
            <a:custGeom>
              <a:avLst/>
              <a:gdLst/>
              <a:ahLst/>
              <a:cxnLst/>
              <a:rect l="0" t="0" r="0" b="0"/>
              <a:pathLst>
                <a:path w="228771" h="140266">
                  <a:moveTo>
                    <a:pt x="123485" y="55978"/>
                  </a:moveTo>
                  <a:lnTo>
                    <a:pt x="113910" y="31931"/>
                  </a:lnTo>
                  <a:lnTo>
                    <a:pt x="103241" y="17604"/>
                  </a:lnTo>
                  <a:lnTo>
                    <a:pt x="78492" y="1974"/>
                  </a:lnTo>
                  <a:lnTo>
                    <a:pt x="59035" y="0"/>
                  </a:lnTo>
                  <a:lnTo>
                    <a:pt x="39858" y="4193"/>
                  </a:lnTo>
                  <a:lnTo>
                    <a:pt x="23537" y="13855"/>
                  </a:lnTo>
                  <a:lnTo>
                    <a:pt x="11603" y="29068"/>
                  </a:lnTo>
                  <a:lnTo>
                    <a:pt x="3570" y="48697"/>
                  </a:lnTo>
                  <a:lnTo>
                    <a:pt x="0" y="73019"/>
                  </a:lnTo>
                  <a:lnTo>
                    <a:pt x="4651" y="96307"/>
                  </a:lnTo>
                  <a:lnTo>
                    <a:pt x="20425" y="126029"/>
                  </a:lnTo>
                  <a:lnTo>
                    <a:pt x="26702" y="134264"/>
                  </a:lnTo>
                  <a:lnTo>
                    <a:pt x="35566" y="138584"/>
                  </a:lnTo>
                  <a:lnTo>
                    <a:pt x="57894" y="140265"/>
                  </a:lnTo>
                  <a:lnTo>
                    <a:pt x="77175" y="133993"/>
                  </a:lnTo>
                  <a:lnTo>
                    <a:pt x="85593" y="129045"/>
                  </a:lnTo>
                  <a:lnTo>
                    <a:pt x="98065" y="114188"/>
                  </a:lnTo>
                  <a:lnTo>
                    <a:pt x="115604" y="76055"/>
                  </a:lnTo>
                  <a:lnTo>
                    <a:pt x="115892" y="65853"/>
                  </a:lnTo>
                  <a:lnTo>
                    <a:pt x="109797" y="40576"/>
                  </a:lnTo>
                  <a:lnTo>
                    <a:pt x="112020" y="39861"/>
                  </a:lnTo>
                  <a:lnTo>
                    <a:pt x="115841" y="41724"/>
                  </a:lnTo>
                  <a:lnTo>
                    <a:pt x="148504" y="73078"/>
                  </a:lnTo>
                  <a:lnTo>
                    <a:pt x="168530" y="81125"/>
                  </a:lnTo>
                  <a:lnTo>
                    <a:pt x="228770" y="87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33202" y="1663502"/>
              <a:ext cx="178985" cy="284271"/>
            </a:xfrm>
            <a:custGeom>
              <a:avLst/>
              <a:gdLst/>
              <a:ahLst/>
              <a:cxnLst/>
              <a:rect l="0" t="0" r="0" b="0"/>
              <a:pathLst>
                <a:path w="178985" h="284271">
                  <a:moveTo>
                    <a:pt x="0" y="0"/>
                  </a:moveTo>
                  <a:lnTo>
                    <a:pt x="10745" y="33622"/>
                  </a:lnTo>
                  <a:lnTo>
                    <a:pt x="41117" y="85324"/>
                  </a:lnTo>
                  <a:lnTo>
                    <a:pt x="77078" y="140091"/>
                  </a:lnTo>
                  <a:lnTo>
                    <a:pt x="112287" y="198848"/>
                  </a:lnTo>
                  <a:lnTo>
                    <a:pt x="154416" y="257518"/>
                  </a:lnTo>
                  <a:lnTo>
                    <a:pt x="17898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77545" y="1720924"/>
              <a:ext cx="159470" cy="308122"/>
            </a:xfrm>
            <a:custGeom>
              <a:avLst/>
              <a:gdLst/>
              <a:ahLst/>
              <a:cxnLst/>
              <a:rect l="0" t="0" r="0" b="0"/>
              <a:pathLst>
                <a:path w="159470" h="308122">
                  <a:moveTo>
                    <a:pt x="24155" y="100506"/>
                  </a:moveTo>
                  <a:lnTo>
                    <a:pt x="34900" y="134128"/>
                  </a:lnTo>
                  <a:lnTo>
                    <a:pt x="68391" y="185829"/>
                  </a:lnTo>
                  <a:lnTo>
                    <a:pt x="108801" y="241102"/>
                  </a:lnTo>
                  <a:lnTo>
                    <a:pt x="149627" y="296532"/>
                  </a:lnTo>
                  <a:lnTo>
                    <a:pt x="159469" y="308121"/>
                  </a:lnTo>
                  <a:lnTo>
                    <a:pt x="158817" y="307936"/>
                  </a:lnTo>
                  <a:lnTo>
                    <a:pt x="156044" y="305473"/>
                  </a:lnTo>
                  <a:lnTo>
                    <a:pt x="116085" y="242363"/>
                  </a:lnTo>
                  <a:lnTo>
                    <a:pt x="77349" y="182271"/>
                  </a:lnTo>
                  <a:lnTo>
                    <a:pt x="41775" y="122625"/>
                  </a:lnTo>
                  <a:lnTo>
                    <a:pt x="12205" y="69060"/>
                  </a:lnTo>
                  <a:lnTo>
                    <a:pt x="207" y="37376"/>
                  </a:lnTo>
                  <a:lnTo>
                    <a:pt x="0" y="28004"/>
                  </a:lnTo>
                  <a:lnTo>
                    <a:pt x="6010" y="11351"/>
                  </a:lnTo>
                  <a:lnTo>
                    <a:pt x="13228" y="5974"/>
                  </a:lnTo>
                  <a:lnTo>
                    <a:pt x="33726" y="0"/>
                  </a:lnTo>
                  <a:lnTo>
                    <a:pt x="93438" y="4183"/>
                  </a:lnTo>
                  <a:lnTo>
                    <a:pt x="108948" y="4705"/>
                  </a:lnTo>
                  <a:lnTo>
                    <a:pt x="132420" y="14644"/>
                  </a:lnTo>
                  <a:lnTo>
                    <a:pt x="141955" y="22207"/>
                  </a:lnTo>
                  <a:lnTo>
                    <a:pt x="147142" y="31929"/>
                  </a:lnTo>
                  <a:lnTo>
                    <a:pt x="149785" y="55209"/>
                  </a:lnTo>
                  <a:lnTo>
                    <a:pt x="143941" y="78034"/>
                  </a:lnTo>
                  <a:lnTo>
                    <a:pt x="132375" y="98707"/>
                  </a:lnTo>
                  <a:lnTo>
                    <a:pt x="99474" y="127923"/>
                  </a:lnTo>
                  <a:lnTo>
                    <a:pt x="76797" y="142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56349" y="1662679"/>
              <a:ext cx="121394" cy="129468"/>
            </a:xfrm>
            <a:custGeom>
              <a:avLst/>
              <a:gdLst/>
              <a:ahLst/>
              <a:cxnLst/>
              <a:rect l="0" t="0" r="0" b="0"/>
              <a:pathLst>
                <a:path w="121394" h="129468">
                  <a:moveTo>
                    <a:pt x="66449" y="21880"/>
                  </a:moveTo>
                  <a:lnTo>
                    <a:pt x="60859" y="5112"/>
                  </a:lnTo>
                  <a:lnTo>
                    <a:pt x="55703" y="1343"/>
                  </a:lnTo>
                  <a:lnTo>
                    <a:pt x="48757" y="0"/>
                  </a:lnTo>
                  <a:lnTo>
                    <a:pt x="40616" y="274"/>
                  </a:lnTo>
                  <a:lnTo>
                    <a:pt x="25332" y="6818"/>
                  </a:lnTo>
                  <a:lnTo>
                    <a:pt x="17980" y="11839"/>
                  </a:lnTo>
                  <a:lnTo>
                    <a:pt x="6693" y="26776"/>
                  </a:lnTo>
                  <a:lnTo>
                    <a:pt x="2045" y="35672"/>
                  </a:lnTo>
                  <a:lnTo>
                    <a:pt x="0" y="54916"/>
                  </a:lnTo>
                  <a:lnTo>
                    <a:pt x="8220" y="95866"/>
                  </a:lnTo>
                  <a:lnTo>
                    <a:pt x="13592" y="103960"/>
                  </a:lnTo>
                  <a:lnTo>
                    <a:pt x="28919" y="116072"/>
                  </a:lnTo>
                  <a:lnTo>
                    <a:pt x="62868" y="129467"/>
                  </a:lnTo>
                  <a:lnTo>
                    <a:pt x="85914" y="127798"/>
                  </a:lnTo>
                  <a:lnTo>
                    <a:pt x="96973" y="124078"/>
                  </a:lnTo>
                  <a:lnTo>
                    <a:pt x="112381" y="110585"/>
                  </a:lnTo>
                  <a:lnTo>
                    <a:pt x="118127" y="102074"/>
                  </a:lnTo>
                  <a:lnTo>
                    <a:pt x="121393" y="83258"/>
                  </a:lnTo>
                  <a:lnTo>
                    <a:pt x="113956" y="42583"/>
                  </a:lnTo>
                  <a:lnTo>
                    <a:pt x="98982" y="16836"/>
                  </a:lnTo>
                  <a:lnTo>
                    <a:pt x="91647" y="11498"/>
                  </a:lnTo>
                  <a:lnTo>
                    <a:pt x="55920" y="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96497" y="1621388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0"/>
                  </a:moveTo>
                  <a:lnTo>
                    <a:pt x="20244" y="43963"/>
                  </a:lnTo>
                  <a:lnTo>
                    <a:pt x="62352" y="107178"/>
                  </a:lnTo>
                  <a:lnTo>
                    <a:pt x="7370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54383" y="153716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38611" y="1568732"/>
              <a:ext cx="221100" cy="136885"/>
            </a:xfrm>
            <a:custGeom>
              <a:avLst/>
              <a:gdLst/>
              <a:ahLst/>
              <a:cxnLst/>
              <a:rect l="0" t="0" r="0" b="0"/>
              <a:pathLst>
                <a:path w="221100" h="136885">
                  <a:moveTo>
                    <a:pt x="0" y="31599"/>
                  </a:moveTo>
                  <a:lnTo>
                    <a:pt x="49498" y="86687"/>
                  </a:lnTo>
                  <a:lnTo>
                    <a:pt x="103161" y="135447"/>
                  </a:lnTo>
                  <a:lnTo>
                    <a:pt x="59150" y="76296"/>
                  </a:lnTo>
                  <a:lnTo>
                    <a:pt x="45396" y="58873"/>
                  </a:lnTo>
                  <a:lnTo>
                    <a:pt x="37724" y="37092"/>
                  </a:lnTo>
                  <a:lnTo>
                    <a:pt x="35678" y="24733"/>
                  </a:lnTo>
                  <a:lnTo>
                    <a:pt x="38993" y="15323"/>
                  </a:lnTo>
                  <a:lnTo>
                    <a:pt x="45883" y="7880"/>
                  </a:lnTo>
                  <a:lnTo>
                    <a:pt x="55155" y="1749"/>
                  </a:lnTo>
                  <a:lnTo>
                    <a:pt x="64846" y="0"/>
                  </a:lnTo>
                  <a:lnTo>
                    <a:pt x="84972" y="4297"/>
                  </a:lnTo>
                  <a:lnTo>
                    <a:pt x="147465" y="39302"/>
                  </a:lnTo>
                  <a:lnTo>
                    <a:pt x="188598" y="85256"/>
                  </a:lnTo>
                  <a:lnTo>
                    <a:pt x="221099" y="136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686010" y="1347647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20243" y="58617"/>
                  </a:lnTo>
                  <a:lnTo>
                    <a:pt x="52222" y="111621"/>
                  </a:lnTo>
                  <a:lnTo>
                    <a:pt x="78469" y="163339"/>
                  </a:lnTo>
                  <a:lnTo>
                    <a:pt x="111167" y="223597"/>
                  </a:lnTo>
                  <a:lnTo>
                    <a:pt x="140155" y="278221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96538" y="1442404"/>
              <a:ext cx="189515" cy="115814"/>
            </a:xfrm>
            <a:custGeom>
              <a:avLst/>
              <a:gdLst/>
              <a:ahLst/>
              <a:cxnLst/>
              <a:rect l="0" t="0" r="0" b="0"/>
              <a:pathLst>
                <a:path w="189515" h="115814">
                  <a:moveTo>
                    <a:pt x="189514" y="0"/>
                  </a:moveTo>
                  <a:lnTo>
                    <a:pt x="135399" y="42661"/>
                  </a:lnTo>
                  <a:lnTo>
                    <a:pt x="73571" y="81156"/>
                  </a:lnTo>
                  <a:lnTo>
                    <a:pt x="11542" y="11022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978989" y="1379233"/>
              <a:ext cx="182326" cy="231628"/>
            </a:xfrm>
            <a:custGeom>
              <a:avLst/>
              <a:gdLst/>
              <a:ahLst/>
              <a:cxnLst/>
              <a:rect l="0" t="0" r="0" b="0"/>
              <a:pathLst>
                <a:path w="182326" h="231628">
                  <a:moveTo>
                    <a:pt x="96576" y="0"/>
                  </a:moveTo>
                  <a:lnTo>
                    <a:pt x="74219" y="0"/>
                  </a:lnTo>
                  <a:lnTo>
                    <a:pt x="57003" y="6239"/>
                  </a:lnTo>
                  <a:lnTo>
                    <a:pt x="49137" y="11178"/>
                  </a:lnTo>
                  <a:lnTo>
                    <a:pt x="37276" y="26025"/>
                  </a:lnTo>
                  <a:lnTo>
                    <a:pt x="0" y="85982"/>
                  </a:lnTo>
                  <a:lnTo>
                    <a:pt x="1776" y="92416"/>
                  </a:lnTo>
                  <a:lnTo>
                    <a:pt x="7639" y="96706"/>
                  </a:lnTo>
                  <a:lnTo>
                    <a:pt x="38248" y="102743"/>
                  </a:lnTo>
                  <a:lnTo>
                    <a:pt x="96102" y="104783"/>
                  </a:lnTo>
                  <a:lnTo>
                    <a:pt x="135429" y="110725"/>
                  </a:lnTo>
                  <a:lnTo>
                    <a:pt x="163720" y="125484"/>
                  </a:lnTo>
                  <a:lnTo>
                    <a:pt x="176331" y="141168"/>
                  </a:lnTo>
                  <a:lnTo>
                    <a:pt x="181331" y="150264"/>
                  </a:lnTo>
                  <a:lnTo>
                    <a:pt x="182325" y="159837"/>
                  </a:lnTo>
                  <a:lnTo>
                    <a:pt x="177190" y="179833"/>
                  </a:lnTo>
                  <a:lnTo>
                    <a:pt x="163990" y="194179"/>
                  </a:lnTo>
                  <a:lnTo>
                    <a:pt x="106552" y="220584"/>
                  </a:lnTo>
                  <a:lnTo>
                    <a:pt x="7551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06735" y="1631917"/>
              <a:ext cx="2168872" cy="905451"/>
            </a:xfrm>
            <a:custGeom>
              <a:avLst/>
              <a:gdLst/>
              <a:ahLst/>
              <a:cxnLst/>
              <a:rect l="0" t="0" r="0" b="0"/>
              <a:pathLst>
                <a:path w="2168872" h="905451">
                  <a:moveTo>
                    <a:pt x="2168871" y="0"/>
                  </a:moveTo>
                  <a:lnTo>
                    <a:pt x="2112657" y="19128"/>
                  </a:lnTo>
                  <a:lnTo>
                    <a:pt x="2054085" y="40000"/>
                  </a:lnTo>
                  <a:lnTo>
                    <a:pt x="1997109" y="55734"/>
                  </a:lnTo>
                  <a:lnTo>
                    <a:pt x="1940794" y="78513"/>
                  </a:lnTo>
                  <a:lnTo>
                    <a:pt x="1884609" y="105542"/>
                  </a:lnTo>
                  <a:lnTo>
                    <a:pt x="1822862" y="133412"/>
                  </a:lnTo>
                  <a:lnTo>
                    <a:pt x="1760405" y="161447"/>
                  </a:lnTo>
                  <a:lnTo>
                    <a:pt x="1704303" y="183666"/>
                  </a:lnTo>
                  <a:lnTo>
                    <a:pt x="1648946" y="210787"/>
                  </a:lnTo>
                  <a:lnTo>
                    <a:pt x="1587440" y="235331"/>
                  </a:lnTo>
                  <a:lnTo>
                    <a:pt x="1541570" y="254330"/>
                  </a:lnTo>
                  <a:lnTo>
                    <a:pt x="1493887" y="271353"/>
                  </a:lnTo>
                  <a:lnTo>
                    <a:pt x="1445398" y="287887"/>
                  </a:lnTo>
                  <a:lnTo>
                    <a:pt x="1396552" y="306934"/>
                  </a:lnTo>
                  <a:lnTo>
                    <a:pt x="1347547" y="327098"/>
                  </a:lnTo>
                  <a:lnTo>
                    <a:pt x="1297300" y="347758"/>
                  </a:lnTo>
                  <a:lnTo>
                    <a:pt x="1243773" y="368638"/>
                  </a:lnTo>
                  <a:lnTo>
                    <a:pt x="1191907" y="389617"/>
                  </a:lnTo>
                  <a:lnTo>
                    <a:pt x="1140390" y="410639"/>
                  </a:lnTo>
                  <a:lnTo>
                    <a:pt x="1086298" y="431680"/>
                  </a:lnTo>
                  <a:lnTo>
                    <a:pt x="1034181" y="455850"/>
                  </a:lnTo>
                  <a:lnTo>
                    <a:pt x="981382" y="481020"/>
                  </a:lnTo>
                  <a:lnTo>
                    <a:pt x="922821" y="503905"/>
                  </a:lnTo>
                  <a:lnTo>
                    <a:pt x="861699" y="528894"/>
                  </a:lnTo>
                  <a:lnTo>
                    <a:pt x="800607" y="555598"/>
                  </a:lnTo>
                  <a:lnTo>
                    <a:pt x="742261" y="583064"/>
                  </a:lnTo>
                  <a:lnTo>
                    <a:pt x="678895" y="610869"/>
                  </a:lnTo>
                  <a:lnTo>
                    <a:pt x="645619" y="624835"/>
                  </a:lnTo>
                  <a:lnTo>
                    <a:pt x="612907" y="638825"/>
                  </a:lnTo>
                  <a:lnTo>
                    <a:pt x="580570" y="652831"/>
                  </a:lnTo>
                  <a:lnTo>
                    <a:pt x="548484" y="666847"/>
                  </a:lnTo>
                  <a:lnTo>
                    <a:pt x="516565" y="680871"/>
                  </a:lnTo>
                  <a:lnTo>
                    <a:pt x="484757" y="694900"/>
                  </a:lnTo>
                  <a:lnTo>
                    <a:pt x="421338" y="722965"/>
                  </a:lnTo>
                  <a:lnTo>
                    <a:pt x="358058" y="751036"/>
                  </a:lnTo>
                  <a:lnTo>
                    <a:pt x="297957" y="775991"/>
                  </a:lnTo>
                  <a:lnTo>
                    <a:pt x="238880" y="799950"/>
                  </a:lnTo>
                  <a:lnTo>
                    <a:pt x="177530" y="826196"/>
                  </a:lnTo>
                  <a:lnTo>
                    <a:pt x="124526" y="850339"/>
                  </a:lnTo>
                  <a:lnTo>
                    <a:pt x="78742" y="871598"/>
                  </a:lnTo>
                  <a:lnTo>
                    <a:pt x="17287" y="898070"/>
                  </a:lnTo>
                  <a:lnTo>
                    <a:pt x="0" y="905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159792" y="1137077"/>
              <a:ext cx="73701" cy="305328"/>
            </a:xfrm>
            <a:custGeom>
              <a:avLst/>
              <a:gdLst/>
              <a:ahLst/>
              <a:cxnLst/>
              <a:rect l="0" t="0" r="0" b="0"/>
              <a:pathLst>
                <a:path w="73701" h="305328">
                  <a:moveTo>
                    <a:pt x="0" y="0"/>
                  </a:moveTo>
                  <a:lnTo>
                    <a:pt x="5590" y="62093"/>
                  </a:lnTo>
                  <a:lnTo>
                    <a:pt x="21331" y="121911"/>
                  </a:lnTo>
                  <a:lnTo>
                    <a:pt x="40738" y="181619"/>
                  </a:lnTo>
                  <a:lnTo>
                    <a:pt x="58698" y="237303"/>
                  </a:lnTo>
                  <a:lnTo>
                    <a:pt x="70390" y="280192"/>
                  </a:lnTo>
                  <a:lnTo>
                    <a:pt x="7370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307192" y="15371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321667" y="2568953"/>
            <a:ext cx="1079660" cy="420993"/>
            <a:chOff x="5321667" y="2568953"/>
            <a:chExt cx="1079660" cy="420993"/>
          </a:xfrm>
        </p:grpSpPr>
        <p:sp>
          <p:nvSpPr>
            <p:cNvPr id="87" name="Freeform 86"/>
            <p:cNvSpPr/>
            <p:nvPr/>
          </p:nvSpPr>
          <p:spPr>
            <a:xfrm>
              <a:off x="5321667" y="2603450"/>
              <a:ext cx="254423" cy="386496"/>
            </a:xfrm>
            <a:custGeom>
              <a:avLst/>
              <a:gdLst/>
              <a:ahLst/>
              <a:cxnLst/>
              <a:rect l="0" t="0" r="0" b="0"/>
              <a:pathLst>
                <a:path w="254423" h="386496">
                  <a:moveTo>
                    <a:pt x="216322" y="28674"/>
                  </a:moveTo>
                  <a:lnTo>
                    <a:pt x="192603" y="87291"/>
                  </a:lnTo>
                  <a:lnTo>
                    <a:pt x="177885" y="148701"/>
                  </a:lnTo>
                  <a:lnTo>
                    <a:pt x="163713" y="207104"/>
                  </a:lnTo>
                  <a:lnTo>
                    <a:pt x="155238" y="263701"/>
                  </a:lnTo>
                  <a:lnTo>
                    <a:pt x="154733" y="326007"/>
                  </a:lnTo>
                  <a:lnTo>
                    <a:pt x="162849" y="362048"/>
                  </a:lnTo>
                  <a:lnTo>
                    <a:pt x="173449" y="380001"/>
                  </a:lnTo>
                  <a:lnTo>
                    <a:pt x="180721" y="384555"/>
                  </a:lnTo>
                  <a:lnTo>
                    <a:pt x="198160" y="386495"/>
                  </a:lnTo>
                  <a:lnTo>
                    <a:pt x="214489" y="380338"/>
                  </a:lnTo>
                  <a:lnTo>
                    <a:pt x="229546" y="368633"/>
                  </a:lnTo>
                  <a:lnTo>
                    <a:pt x="244036" y="351732"/>
                  </a:lnTo>
                  <a:lnTo>
                    <a:pt x="252036" y="329403"/>
                  </a:lnTo>
                  <a:lnTo>
                    <a:pt x="254422" y="305051"/>
                  </a:lnTo>
                  <a:lnTo>
                    <a:pt x="251583" y="282529"/>
                  </a:lnTo>
                  <a:lnTo>
                    <a:pt x="240183" y="263941"/>
                  </a:lnTo>
                  <a:lnTo>
                    <a:pt x="210914" y="240322"/>
                  </a:lnTo>
                  <a:lnTo>
                    <a:pt x="153826" y="212696"/>
                  </a:lnTo>
                  <a:lnTo>
                    <a:pt x="100598" y="188232"/>
                  </a:lnTo>
                  <a:lnTo>
                    <a:pt x="37345" y="147832"/>
                  </a:lnTo>
                  <a:lnTo>
                    <a:pt x="11344" y="121302"/>
                  </a:lnTo>
                  <a:lnTo>
                    <a:pt x="2388" y="98308"/>
                  </a:lnTo>
                  <a:lnTo>
                    <a:pt x="0" y="85625"/>
                  </a:lnTo>
                  <a:lnTo>
                    <a:pt x="3586" y="62174"/>
                  </a:lnTo>
                  <a:lnTo>
                    <a:pt x="14148" y="41223"/>
                  </a:lnTo>
                  <a:lnTo>
                    <a:pt x="30541" y="24113"/>
                  </a:lnTo>
                  <a:lnTo>
                    <a:pt x="59501" y="6915"/>
                  </a:lnTo>
                  <a:lnTo>
                    <a:pt x="95897" y="0"/>
                  </a:lnTo>
                  <a:lnTo>
                    <a:pt x="130728" y="3540"/>
                  </a:lnTo>
                  <a:lnTo>
                    <a:pt x="163275" y="17588"/>
                  </a:lnTo>
                  <a:lnTo>
                    <a:pt x="178318" y="33105"/>
                  </a:lnTo>
                  <a:lnTo>
                    <a:pt x="195266" y="60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95612" y="2611067"/>
              <a:ext cx="47705" cy="315856"/>
            </a:xfrm>
            <a:custGeom>
              <a:avLst/>
              <a:gdLst/>
              <a:ahLst/>
              <a:cxnLst/>
              <a:rect l="0" t="0" r="0" b="0"/>
              <a:pathLst>
                <a:path w="47705" h="315856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285" y="135785"/>
                  </a:lnTo>
                  <a:lnTo>
                    <a:pt x="13935" y="188389"/>
                  </a:lnTo>
                  <a:lnTo>
                    <a:pt x="26909" y="242627"/>
                  </a:lnTo>
                  <a:lnTo>
                    <a:pt x="44607" y="305613"/>
                  </a:lnTo>
                  <a:lnTo>
                    <a:pt x="4770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48354" y="2674238"/>
              <a:ext cx="184434" cy="160098"/>
            </a:xfrm>
            <a:custGeom>
              <a:avLst/>
              <a:gdLst/>
              <a:ahLst/>
              <a:cxnLst/>
              <a:rect l="0" t="0" r="0" b="0"/>
              <a:pathLst>
                <a:path w="184434" h="160098">
                  <a:moveTo>
                    <a:pt x="184433" y="84228"/>
                  </a:moveTo>
                  <a:lnTo>
                    <a:pt x="141742" y="98800"/>
                  </a:lnTo>
                  <a:lnTo>
                    <a:pt x="82217" y="137225"/>
                  </a:lnTo>
                  <a:lnTo>
                    <a:pt x="64134" y="149896"/>
                  </a:lnTo>
                  <a:lnTo>
                    <a:pt x="40500" y="159427"/>
                  </a:lnTo>
                  <a:lnTo>
                    <a:pt x="29986" y="160097"/>
                  </a:lnTo>
                  <a:lnTo>
                    <a:pt x="12065" y="154602"/>
                  </a:lnTo>
                  <a:lnTo>
                    <a:pt x="6350" y="147522"/>
                  </a:lnTo>
                  <a:lnTo>
                    <a:pt x="0" y="127176"/>
                  </a:lnTo>
                  <a:lnTo>
                    <a:pt x="3923" y="70690"/>
                  </a:lnTo>
                  <a:lnTo>
                    <a:pt x="13648" y="10019"/>
                  </a:lnTo>
                  <a:lnTo>
                    <a:pt x="159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27544" y="286375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77149" y="2605260"/>
              <a:ext cx="194144" cy="290059"/>
            </a:xfrm>
            <a:custGeom>
              <a:avLst/>
              <a:gdLst/>
              <a:ahLst/>
              <a:cxnLst/>
              <a:rect l="0" t="0" r="0" b="0"/>
              <a:pathLst>
                <a:path w="194144" h="290059">
                  <a:moveTo>
                    <a:pt x="160965" y="5807"/>
                  </a:moveTo>
                  <a:lnTo>
                    <a:pt x="145324" y="32193"/>
                  </a:lnTo>
                  <a:lnTo>
                    <a:pt x="120532" y="94708"/>
                  </a:lnTo>
                  <a:lnTo>
                    <a:pt x="103498" y="149926"/>
                  </a:lnTo>
                  <a:lnTo>
                    <a:pt x="98921" y="205894"/>
                  </a:lnTo>
                  <a:lnTo>
                    <a:pt x="101247" y="244856"/>
                  </a:lnTo>
                  <a:lnTo>
                    <a:pt x="107517" y="266469"/>
                  </a:lnTo>
                  <a:lnTo>
                    <a:pt x="118103" y="283874"/>
                  </a:lnTo>
                  <a:lnTo>
                    <a:pt x="126541" y="288281"/>
                  </a:lnTo>
                  <a:lnTo>
                    <a:pt x="148395" y="290058"/>
                  </a:lnTo>
                  <a:lnTo>
                    <a:pt x="167466" y="283829"/>
                  </a:lnTo>
                  <a:lnTo>
                    <a:pt x="175828" y="278893"/>
                  </a:lnTo>
                  <a:lnTo>
                    <a:pt x="188237" y="264049"/>
                  </a:lnTo>
                  <a:lnTo>
                    <a:pt x="193185" y="255177"/>
                  </a:lnTo>
                  <a:lnTo>
                    <a:pt x="194143" y="245753"/>
                  </a:lnTo>
                  <a:lnTo>
                    <a:pt x="188969" y="225924"/>
                  </a:lnTo>
                  <a:lnTo>
                    <a:pt x="172902" y="200618"/>
                  </a:lnTo>
                  <a:lnTo>
                    <a:pt x="118050" y="156872"/>
                  </a:lnTo>
                  <a:lnTo>
                    <a:pt x="57770" y="121641"/>
                  </a:lnTo>
                  <a:lnTo>
                    <a:pt x="19568" y="93548"/>
                  </a:lnTo>
                  <a:lnTo>
                    <a:pt x="2346" y="66899"/>
                  </a:lnTo>
                  <a:lnTo>
                    <a:pt x="0" y="46997"/>
                  </a:lnTo>
                  <a:lnTo>
                    <a:pt x="4027" y="27623"/>
                  </a:lnTo>
                  <a:lnTo>
                    <a:pt x="13616" y="11214"/>
                  </a:lnTo>
                  <a:lnTo>
                    <a:pt x="21788" y="5902"/>
                  </a:lnTo>
                  <a:lnTo>
                    <a:pt x="43347" y="0"/>
                  </a:lnTo>
                  <a:lnTo>
                    <a:pt x="76202" y="2267"/>
                  </a:lnTo>
                  <a:lnTo>
                    <a:pt x="94436" y="10472"/>
                  </a:lnTo>
                  <a:lnTo>
                    <a:pt x="118851" y="26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371199" y="2568953"/>
              <a:ext cx="30128" cy="305327"/>
            </a:xfrm>
            <a:custGeom>
              <a:avLst/>
              <a:gdLst/>
              <a:ahLst/>
              <a:cxnLst/>
              <a:rect l="0" t="0" r="0" b="0"/>
              <a:pathLst>
                <a:path w="30128" h="305327">
                  <a:moveTo>
                    <a:pt x="9070" y="0"/>
                  </a:moveTo>
                  <a:lnTo>
                    <a:pt x="5" y="58617"/>
                  </a:lnTo>
                  <a:lnTo>
                    <a:pt x="0" y="121196"/>
                  </a:lnTo>
                  <a:lnTo>
                    <a:pt x="7033" y="171351"/>
                  </a:lnTo>
                  <a:lnTo>
                    <a:pt x="16770" y="230812"/>
                  </a:lnTo>
                  <a:lnTo>
                    <a:pt x="26462" y="289795"/>
                  </a:lnTo>
                  <a:lnTo>
                    <a:pt x="3012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11813" y="2621595"/>
              <a:ext cx="168457" cy="170653"/>
            </a:xfrm>
            <a:custGeom>
              <a:avLst/>
              <a:gdLst/>
              <a:ahLst/>
              <a:cxnLst/>
              <a:rect l="0" t="0" r="0" b="0"/>
              <a:pathLst>
                <a:path w="168457" h="170653">
                  <a:moveTo>
                    <a:pt x="168456" y="105285"/>
                  </a:moveTo>
                  <a:lnTo>
                    <a:pt x="114581" y="141202"/>
                  </a:lnTo>
                  <a:lnTo>
                    <a:pt x="63009" y="169994"/>
                  </a:lnTo>
                  <a:lnTo>
                    <a:pt x="53704" y="170652"/>
                  </a:lnTo>
                  <a:lnTo>
                    <a:pt x="37127" y="165143"/>
                  </a:lnTo>
                  <a:lnTo>
                    <a:pt x="25080" y="148656"/>
                  </a:lnTo>
                  <a:lnTo>
                    <a:pt x="5209" y="93753"/>
                  </a:lnTo>
                  <a:lnTo>
                    <a:pt x="1029" y="412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4937865" y="3495461"/>
            <a:ext cx="273742" cy="21058"/>
          </a:xfrm>
          <a:custGeom>
            <a:avLst/>
            <a:gdLst/>
            <a:ahLst/>
            <a:cxnLst/>
            <a:rect l="0" t="0" r="0" b="0"/>
            <a:pathLst>
              <a:path w="273742" h="21058">
                <a:moveTo>
                  <a:pt x="273741" y="0"/>
                </a:moveTo>
                <a:lnTo>
                  <a:pt x="215124" y="9065"/>
                </a:lnTo>
                <a:lnTo>
                  <a:pt x="160950" y="10239"/>
                </a:lnTo>
                <a:lnTo>
                  <a:pt x="102069" y="10471"/>
                </a:lnTo>
                <a:lnTo>
                  <a:pt x="40049" y="16106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5461271" y="3018115"/>
            <a:ext cx="730144" cy="468530"/>
            <a:chOff x="5461271" y="3018115"/>
            <a:chExt cx="730144" cy="468530"/>
          </a:xfrm>
        </p:grpSpPr>
        <p:sp>
          <p:nvSpPr>
            <p:cNvPr id="96" name="Freeform 95"/>
            <p:cNvSpPr/>
            <p:nvPr/>
          </p:nvSpPr>
          <p:spPr>
            <a:xfrm>
              <a:off x="5461271" y="3233292"/>
              <a:ext cx="182004" cy="253353"/>
            </a:xfrm>
            <a:custGeom>
              <a:avLst/>
              <a:gdLst/>
              <a:ahLst/>
              <a:cxnLst/>
              <a:rect l="0" t="0" r="0" b="0"/>
              <a:pathLst>
                <a:path w="182004" h="253353">
                  <a:moveTo>
                    <a:pt x="13547" y="41070"/>
                  </a:moveTo>
                  <a:lnTo>
                    <a:pt x="2369" y="52249"/>
                  </a:lnTo>
                  <a:lnTo>
                    <a:pt x="246" y="52032"/>
                  </a:lnTo>
                  <a:lnTo>
                    <a:pt x="0" y="48379"/>
                  </a:lnTo>
                  <a:lnTo>
                    <a:pt x="1006" y="42433"/>
                  </a:lnTo>
                  <a:lnTo>
                    <a:pt x="13601" y="22887"/>
                  </a:lnTo>
                  <a:lnTo>
                    <a:pt x="37740" y="2277"/>
                  </a:lnTo>
                  <a:lnTo>
                    <a:pt x="47223" y="0"/>
                  </a:lnTo>
                  <a:lnTo>
                    <a:pt x="67119" y="3710"/>
                  </a:lnTo>
                  <a:lnTo>
                    <a:pt x="98051" y="18952"/>
                  </a:lnTo>
                  <a:lnTo>
                    <a:pt x="123853" y="49464"/>
                  </a:lnTo>
                  <a:lnTo>
                    <a:pt x="149230" y="103960"/>
                  </a:lnTo>
                  <a:lnTo>
                    <a:pt x="154569" y="125173"/>
                  </a:lnTo>
                  <a:lnTo>
                    <a:pt x="148465" y="167388"/>
                  </a:lnTo>
                  <a:lnTo>
                    <a:pt x="131443" y="218882"/>
                  </a:lnTo>
                  <a:lnTo>
                    <a:pt x="120148" y="235521"/>
                  </a:lnTo>
                  <a:lnTo>
                    <a:pt x="104209" y="247595"/>
                  </a:lnTo>
                  <a:lnTo>
                    <a:pt x="95046" y="252453"/>
                  </a:lnTo>
                  <a:lnTo>
                    <a:pt x="86597" y="253352"/>
                  </a:lnTo>
                  <a:lnTo>
                    <a:pt x="70971" y="248112"/>
                  </a:lnTo>
                  <a:lnTo>
                    <a:pt x="67038" y="242269"/>
                  </a:lnTo>
                  <a:lnTo>
                    <a:pt x="65786" y="226418"/>
                  </a:lnTo>
                  <a:lnTo>
                    <a:pt x="69430" y="218448"/>
                  </a:lnTo>
                  <a:lnTo>
                    <a:pt x="82838" y="203353"/>
                  </a:lnTo>
                  <a:lnTo>
                    <a:pt x="110117" y="187290"/>
                  </a:lnTo>
                  <a:lnTo>
                    <a:pt x="163279" y="179172"/>
                  </a:lnTo>
                  <a:lnTo>
                    <a:pt x="182003" y="177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64331" y="3173691"/>
              <a:ext cx="168457" cy="261309"/>
            </a:xfrm>
            <a:custGeom>
              <a:avLst/>
              <a:gdLst/>
              <a:ahLst/>
              <a:cxnLst/>
              <a:rect l="0" t="0" r="0" b="0"/>
              <a:pathLst>
                <a:path w="168457" h="261309">
                  <a:moveTo>
                    <a:pt x="0" y="79614"/>
                  </a:moveTo>
                  <a:lnTo>
                    <a:pt x="20244" y="35652"/>
                  </a:lnTo>
                  <a:lnTo>
                    <a:pt x="44993" y="10956"/>
                  </a:lnTo>
                  <a:lnTo>
                    <a:pt x="67570" y="2307"/>
                  </a:lnTo>
                  <a:lnTo>
                    <a:pt x="80142" y="0"/>
                  </a:lnTo>
                  <a:lnTo>
                    <a:pt x="100350" y="3676"/>
                  </a:lnTo>
                  <a:lnTo>
                    <a:pt x="117130" y="14278"/>
                  </a:lnTo>
                  <a:lnTo>
                    <a:pt x="132386" y="30689"/>
                  </a:lnTo>
                  <a:lnTo>
                    <a:pt x="156875" y="88437"/>
                  </a:lnTo>
                  <a:lnTo>
                    <a:pt x="162139" y="110442"/>
                  </a:lnTo>
                  <a:lnTo>
                    <a:pt x="155987" y="159403"/>
                  </a:lnTo>
                  <a:lnTo>
                    <a:pt x="143507" y="213528"/>
                  </a:lnTo>
                  <a:lnTo>
                    <a:pt x="127659" y="241605"/>
                  </a:lnTo>
                  <a:lnTo>
                    <a:pt x="108600" y="254166"/>
                  </a:lnTo>
                  <a:lnTo>
                    <a:pt x="85701" y="261308"/>
                  </a:lnTo>
                  <a:lnTo>
                    <a:pt x="63826" y="260583"/>
                  </a:lnTo>
                  <a:lnTo>
                    <a:pt x="55419" y="256412"/>
                  </a:lnTo>
                  <a:lnTo>
                    <a:pt x="42959" y="242419"/>
                  </a:lnTo>
                  <a:lnTo>
                    <a:pt x="40337" y="233774"/>
                  </a:lnTo>
                  <a:lnTo>
                    <a:pt x="40545" y="214810"/>
                  </a:lnTo>
                  <a:lnTo>
                    <a:pt x="50775" y="197803"/>
                  </a:lnTo>
                  <a:lnTo>
                    <a:pt x="58417" y="189992"/>
                  </a:lnTo>
                  <a:lnTo>
                    <a:pt x="79385" y="181314"/>
                  </a:lnTo>
                  <a:lnTo>
                    <a:pt x="103133" y="178626"/>
                  </a:lnTo>
                  <a:lnTo>
                    <a:pt x="143855" y="186433"/>
                  </a:lnTo>
                  <a:lnTo>
                    <a:pt x="168456" y="195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938072" y="3305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43357" y="3018115"/>
              <a:ext cx="148058" cy="287834"/>
            </a:xfrm>
            <a:custGeom>
              <a:avLst/>
              <a:gdLst/>
              <a:ahLst/>
              <a:cxnLst/>
              <a:rect l="0" t="0" r="0" b="0"/>
              <a:pathLst>
                <a:path w="148058" h="287834">
                  <a:moveTo>
                    <a:pt x="0" y="35149"/>
                  </a:moveTo>
                  <a:lnTo>
                    <a:pt x="58617" y="20495"/>
                  </a:lnTo>
                  <a:lnTo>
                    <a:pt x="115214" y="3482"/>
                  </a:lnTo>
                  <a:lnTo>
                    <a:pt x="125942" y="0"/>
                  </a:lnTo>
                  <a:lnTo>
                    <a:pt x="134264" y="1187"/>
                  </a:lnTo>
                  <a:lnTo>
                    <a:pt x="140982" y="5489"/>
                  </a:lnTo>
                  <a:lnTo>
                    <a:pt x="146631" y="11866"/>
                  </a:lnTo>
                  <a:lnTo>
                    <a:pt x="148057" y="19627"/>
                  </a:lnTo>
                  <a:lnTo>
                    <a:pt x="133217" y="73052"/>
                  </a:lnTo>
                  <a:lnTo>
                    <a:pt x="119295" y="128120"/>
                  </a:lnTo>
                  <a:lnTo>
                    <a:pt x="105280" y="190991"/>
                  </a:lnTo>
                  <a:lnTo>
                    <a:pt x="91246" y="248816"/>
                  </a:lnTo>
                  <a:lnTo>
                    <a:pt x="84228" y="287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190549" y="3032207"/>
            <a:ext cx="1400291" cy="1132121"/>
            <a:chOff x="5190549" y="3032207"/>
            <a:chExt cx="1400291" cy="1132121"/>
          </a:xfrm>
        </p:grpSpPr>
        <p:sp>
          <p:nvSpPr>
            <p:cNvPr id="101" name="Freeform 100"/>
            <p:cNvSpPr/>
            <p:nvPr/>
          </p:nvSpPr>
          <p:spPr>
            <a:xfrm>
              <a:off x="6267605" y="3032207"/>
              <a:ext cx="183617" cy="182028"/>
            </a:xfrm>
            <a:custGeom>
              <a:avLst/>
              <a:gdLst/>
              <a:ahLst/>
              <a:cxnLst/>
              <a:rect l="0" t="0" r="0" b="0"/>
              <a:pathLst>
                <a:path w="183617" h="182028">
                  <a:moveTo>
                    <a:pt x="70550" y="10528"/>
                  </a:moveTo>
                  <a:lnTo>
                    <a:pt x="19015" y="47615"/>
                  </a:lnTo>
                  <a:lnTo>
                    <a:pt x="7481" y="65616"/>
                  </a:lnTo>
                  <a:lnTo>
                    <a:pt x="0" y="101070"/>
                  </a:lnTo>
                  <a:lnTo>
                    <a:pt x="4490" y="124469"/>
                  </a:lnTo>
                  <a:lnTo>
                    <a:pt x="20171" y="154253"/>
                  </a:lnTo>
                  <a:lnTo>
                    <a:pt x="34121" y="169162"/>
                  </a:lnTo>
                  <a:lnTo>
                    <a:pt x="52020" y="179688"/>
                  </a:lnTo>
                  <a:lnTo>
                    <a:pt x="71673" y="182027"/>
                  </a:lnTo>
                  <a:lnTo>
                    <a:pt x="112886" y="173996"/>
                  </a:lnTo>
                  <a:lnTo>
                    <a:pt x="130700" y="161560"/>
                  </a:lnTo>
                  <a:lnTo>
                    <a:pt x="161201" y="124980"/>
                  </a:lnTo>
                  <a:lnTo>
                    <a:pt x="177088" y="94353"/>
                  </a:lnTo>
                  <a:lnTo>
                    <a:pt x="183616" y="57462"/>
                  </a:lnTo>
                  <a:lnTo>
                    <a:pt x="178903" y="33727"/>
                  </a:lnTo>
                  <a:lnTo>
                    <a:pt x="174371" y="22485"/>
                  </a:lnTo>
                  <a:lnTo>
                    <a:pt x="166670" y="14990"/>
                  </a:lnTo>
                  <a:lnTo>
                    <a:pt x="145636" y="6662"/>
                  </a:lnTo>
                  <a:lnTo>
                    <a:pt x="1021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190549" y="3316476"/>
              <a:ext cx="1358177" cy="379027"/>
            </a:xfrm>
            <a:custGeom>
              <a:avLst/>
              <a:gdLst/>
              <a:ahLst/>
              <a:cxnLst/>
              <a:rect l="0" t="0" r="0" b="0"/>
              <a:pathLst>
                <a:path w="1358177" h="379027">
                  <a:moveTo>
                    <a:pt x="1358176" y="0"/>
                  </a:moveTo>
                  <a:lnTo>
                    <a:pt x="1304301" y="25194"/>
                  </a:lnTo>
                  <a:lnTo>
                    <a:pt x="1247140" y="45244"/>
                  </a:lnTo>
                  <a:lnTo>
                    <a:pt x="1192787" y="67992"/>
                  </a:lnTo>
                  <a:lnTo>
                    <a:pt x="1136991" y="91896"/>
                  </a:lnTo>
                  <a:lnTo>
                    <a:pt x="1080908" y="113819"/>
                  </a:lnTo>
                  <a:lnTo>
                    <a:pt x="1033217" y="133810"/>
                  </a:lnTo>
                  <a:lnTo>
                    <a:pt x="982042" y="148962"/>
                  </a:lnTo>
                  <a:lnTo>
                    <a:pt x="929834" y="166450"/>
                  </a:lnTo>
                  <a:lnTo>
                    <a:pt x="877320" y="180860"/>
                  </a:lnTo>
                  <a:lnTo>
                    <a:pt x="823985" y="196209"/>
                  </a:lnTo>
                  <a:lnTo>
                    <a:pt x="773415" y="210507"/>
                  </a:lnTo>
                  <a:lnTo>
                    <a:pt x="713384" y="224596"/>
                  </a:lnTo>
                  <a:lnTo>
                    <a:pt x="665009" y="240722"/>
                  </a:lnTo>
                  <a:lnTo>
                    <a:pt x="608041" y="254729"/>
                  </a:lnTo>
                  <a:lnTo>
                    <a:pt x="552297" y="266288"/>
                  </a:lnTo>
                  <a:lnTo>
                    <a:pt x="498736" y="277122"/>
                  </a:lnTo>
                  <a:lnTo>
                    <a:pt x="445821" y="293330"/>
                  </a:lnTo>
                  <a:lnTo>
                    <a:pt x="393098" y="307361"/>
                  </a:lnTo>
                  <a:lnTo>
                    <a:pt x="340431" y="324517"/>
                  </a:lnTo>
                  <a:lnTo>
                    <a:pt x="287782" y="338829"/>
                  </a:lnTo>
                  <a:lnTo>
                    <a:pt x="224825" y="346909"/>
                  </a:lnTo>
                  <a:lnTo>
                    <a:pt x="175669" y="354172"/>
                  </a:lnTo>
                  <a:lnTo>
                    <a:pt x="116545" y="360339"/>
                  </a:lnTo>
                  <a:lnTo>
                    <a:pt x="59806" y="36688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17140" y="3421761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0" y="0"/>
                  </a:moveTo>
                  <a:lnTo>
                    <a:pt x="3120" y="42692"/>
                  </a:lnTo>
                  <a:lnTo>
                    <a:pt x="21330" y="105336"/>
                  </a:lnTo>
                  <a:lnTo>
                    <a:pt x="35149" y="158588"/>
                  </a:lnTo>
                  <a:lnTo>
                    <a:pt x="49143" y="209791"/>
                  </a:lnTo>
                  <a:lnTo>
                    <a:pt x="60053" y="263752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99324" y="3537575"/>
              <a:ext cx="191516" cy="169893"/>
            </a:xfrm>
            <a:custGeom>
              <a:avLst/>
              <a:gdLst/>
              <a:ahLst/>
              <a:cxnLst/>
              <a:rect l="0" t="0" r="0" b="0"/>
              <a:pathLst>
                <a:path w="191516" h="169893">
                  <a:moveTo>
                    <a:pt x="191515" y="52642"/>
                  </a:moveTo>
                  <a:lnTo>
                    <a:pt x="167468" y="62218"/>
                  </a:lnTo>
                  <a:lnTo>
                    <a:pt x="105228" y="112540"/>
                  </a:lnTo>
                  <a:lnTo>
                    <a:pt x="43020" y="160281"/>
                  </a:lnTo>
                  <a:lnTo>
                    <a:pt x="22572" y="169892"/>
                  </a:lnTo>
                  <a:lnTo>
                    <a:pt x="14545" y="169413"/>
                  </a:lnTo>
                  <a:lnTo>
                    <a:pt x="8025" y="165585"/>
                  </a:lnTo>
                  <a:lnTo>
                    <a:pt x="2508" y="159522"/>
                  </a:lnTo>
                  <a:lnTo>
                    <a:pt x="0" y="150802"/>
                  </a:lnTo>
                  <a:lnTo>
                    <a:pt x="1507" y="89846"/>
                  </a:lnTo>
                  <a:lnTo>
                    <a:pt x="1936" y="27112"/>
                  </a:lnTo>
                  <a:lnTo>
                    <a:pt x="20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64456" y="3590217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16788" y="62280"/>
                  </a:lnTo>
                  <a:lnTo>
                    <a:pt x="20213" y="119450"/>
                  </a:lnTo>
                  <a:lnTo>
                    <a:pt x="26479" y="181133"/>
                  </a:lnTo>
                  <a:lnTo>
                    <a:pt x="34032" y="243147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38114" y="387448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06141" y="3643612"/>
              <a:ext cx="163518" cy="325707"/>
            </a:xfrm>
            <a:custGeom>
              <a:avLst/>
              <a:gdLst/>
              <a:ahLst/>
              <a:cxnLst/>
              <a:rect l="0" t="0" r="0" b="0"/>
              <a:pathLst>
                <a:path w="163518" h="325707">
                  <a:moveTo>
                    <a:pt x="5589" y="51890"/>
                  </a:moveTo>
                  <a:lnTo>
                    <a:pt x="0" y="35123"/>
                  </a:lnTo>
                  <a:lnTo>
                    <a:pt x="3495" y="17531"/>
                  </a:lnTo>
                  <a:lnTo>
                    <a:pt x="7703" y="7927"/>
                  </a:lnTo>
                  <a:lnTo>
                    <a:pt x="14018" y="2694"/>
                  </a:lnTo>
                  <a:lnTo>
                    <a:pt x="21736" y="376"/>
                  </a:lnTo>
                  <a:lnTo>
                    <a:pt x="30392" y="0"/>
                  </a:lnTo>
                  <a:lnTo>
                    <a:pt x="46249" y="5821"/>
                  </a:lnTo>
                  <a:lnTo>
                    <a:pt x="61095" y="17377"/>
                  </a:lnTo>
                  <a:lnTo>
                    <a:pt x="81437" y="43614"/>
                  </a:lnTo>
                  <a:lnTo>
                    <a:pt x="103214" y="99890"/>
                  </a:lnTo>
                  <a:lnTo>
                    <a:pt x="121318" y="159684"/>
                  </a:lnTo>
                  <a:lnTo>
                    <a:pt x="129835" y="219412"/>
                  </a:lnTo>
                  <a:lnTo>
                    <a:pt x="125721" y="259064"/>
                  </a:lnTo>
                  <a:lnTo>
                    <a:pt x="113963" y="282008"/>
                  </a:lnTo>
                  <a:lnTo>
                    <a:pt x="87613" y="311536"/>
                  </a:lnTo>
                  <a:lnTo>
                    <a:pt x="77819" y="319744"/>
                  </a:lnTo>
                  <a:lnTo>
                    <a:pt x="67781" y="324046"/>
                  </a:lnTo>
                  <a:lnTo>
                    <a:pt x="47268" y="325706"/>
                  </a:lnTo>
                  <a:lnTo>
                    <a:pt x="29572" y="319425"/>
                  </a:lnTo>
                  <a:lnTo>
                    <a:pt x="21578" y="314475"/>
                  </a:lnTo>
                  <a:lnTo>
                    <a:pt x="16248" y="306495"/>
                  </a:lnTo>
                  <a:lnTo>
                    <a:pt x="10326" y="285151"/>
                  </a:lnTo>
                  <a:lnTo>
                    <a:pt x="11087" y="275248"/>
                  </a:lnTo>
                  <a:lnTo>
                    <a:pt x="18171" y="258005"/>
                  </a:lnTo>
                  <a:lnTo>
                    <a:pt x="32239" y="245662"/>
                  </a:lnTo>
                  <a:lnTo>
                    <a:pt x="40903" y="240733"/>
                  </a:lnTo>
                  <a:lnTo>
                    <a:pt x="59889" y="238375"/>
                  </a:lnTo>
                  <a:lnTo>
                    <a:pt x="118328" y="249410"/>
                  </a:lnTo>
                  <a:lnTo>
                    <a:pt x="163517" y="26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08961" y="3779730"/>
              <a:ext cx="182737" cy="384598"/>
            </a:xfrm>
            <a:custGeom>
              <a:avLst/>
              <a:gdLst/>
              <a:ahLst/>
              <a:cxnLst/>
              <a:rect l="0" t="0" r="0" b="0"/>
              <a:pathLst>
                <a:path w="182737" h="384598">
                  <a:moveTo>
                    <a:pt x="81671" y="0"/>
                  </a:moveTo>
                  <a:lnTo>
                    <a:pt x="54160" y="53875"/>
                  </a:lnTo>
                  <a:lnTo>
                    <a:pt x="32587" y="117092"/>
                  </a:lnTo>
                  <a:lnTo>
                    <a:pt x="18510" y="169402"/>
                  </a:lnTo>
                  <a:lnTo>
                    <a:pt x="4464" y="224795"/>
                  </a:lnTo>
                  <a:lnTo>
                    <a:pt x="0" y="280797"/>
                  </a:lnTo>
                  <a:lnTo>
                    <a:pt x="7429" y="321715"/>
                  </a:lnTo>
                  <a:lnTo>
                    <a:pt x="23929" y="355416"/>
                  </a:lnTo>
                  <a:lnTo>
                    <a:pt x="36900" y="372822"/>
                  </a:lnTo>
                  <a:lnTo>
                    <a:pt x="56703" y="382118"/>
                  </a:lnTo>
                  <a:lnTo>
                    <a:pt x="68536" y="384597"/>
                  </a:lnTo>
                  <a:lnTo>
                    <a:pt x="91041" y="381112"/>
                  </a:lnTo>
                  <a:lnTo>
                    <a:pt x="120322" y="365996"/>
                  </a:lnTo>
                  <a:lnTo>
                    <a:pt x="158424" y="331903"/>
                  </a:lnTo>
                  <a:lnTo>
                    <a:pt x="172715" y="313629"/>
                  </a:lnTo>
                  <a:lnTo>
                    <a:pt x="180627" y="290689"/>
                  </a:lnTo>
                  <a:lnTo>
                    <a:pt x="182736" y="278021"/>
                  </a:lnTo>
                  <a:lnTo>
                    <a:pt x="178842" y="254586"/>
                  </a:lnTo>
                  <a:lnTo>
                    <a:pt x="174527" y="243424"/>
                  </a:lnTo>
                  <a:lnTo>
                    <a:pt x="160375" y="227901"/>
                  </a:lnTo>
                  <a:lnTo>
                    <a:pt x="151688" y="222124"/>
                  </a:lnTo>
                  <a:lnTo>
                    <a:pt x="129557" y="218825"/>
                  </a:lnTo>
                  <a:lnTo>
                    <a:pt x="105293" y="222428"/>
                  </a:lnTo>
                  <a:lnTo>
                    <a:pt x="82811" y="231828"/>
                  </a:lnTo>
                  <a:lnTo>
                    <a:pt x="67360" y="246924"/>
                  </a:lnTo>
                  <a:lnTo>
                    <a:pt x="40149" y="299506"/>
                  </a:lnTo>
                  <a:lnTo>
                    <a:pt x="290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463253" y="379025"/>
            <a:ext cx="2352243" cy="684354"/>
            <a:chOff x="463253" y="379025"/>
            <a:chExt cx="2352243" cy="684354"/>
          </a:xfrm>
        </p:grpSpPr>
        <p:sp>
          <p:nvSpPr>
            <p:cNvPr id="2" name="Freeform 1"/>
            <p:cNvSpPr/>
            <p:nvPr/>
          </p:nvSpPr>
          <p:spPr>
            <a:xfrm>
              <a:off x="463253" y="62118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2217" y="11178"/>
                  </a:lnTo>
                  <a:lnTo>
                    <a:pt x="123844" y="18130"/>
                  </a:lnTo>
                  <a:lnTo>
                    <a:pt x="75429" y="20190"/>
                  </a:lnTo>
                  <a:lnTo>
                    <a:pt x="13168" y="20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0165" y="451647"/>
              <a:ext cx="263214" cy="443276"/>
            </a:xfrm>
            <a:custGeom>
              <a:avLst/>
              <a:gdLst/>
              <a:ahLst/>
              <a:cxnLst/>
              <a:rect l="0" t="0" r="0" b="0"/>
              <a:pathLst>
                <a:path w="263214" h="443276">
                  <a:moveTo>
                    <a:pt x="0" y="443275"/>
                  </a:moveTo>
                  <a:lnTo>
                    <a:pt x="3120" y="386011"/>
                  </a:lnTo>
                  <a:lnTo>
                    <a:pt x="8334" y="336620"/>
                  </a:lnTo>
                  <a:lnTo>
                    <a:pt x="12998" y="284942"/>
                  </a:lnTo>
                  <a:lnTo>
                    <a:pt x="18669" y="235704"/>
                  </a:lnTo>
                  <a:lnTo>
                    <a:pt x="20586" y="177145"/>
                  </a:lnTo>
                  <a:lnTo>
                    <a:pt x="28200" y="120518"/>
                  </a:lnTo>
                  <a:lnTo>
                    <a:pt x="31753" y="86510"/>
                  </a:lnTo>
                  <a:lnTo>
                    <a:pt x="34037" y="86109"/>
                  </a:lnTo>
                  <a:lnTo>
                    <a:pt x="36729" y="89351"/>
                  </a:lnTo>
                  <a:lnTo>
                    <a:pt x="56296" y="148293"/>
                  </a:lnTo>
                  <a:lnTo>
                    <a:pt x="82811" y="211632"/>
                  </a:lnTo>
                  <a:lnTo>
                    <a:pt x="90303" y="217486"/>
                  </a:lnTo>
                  <a:lnTo>
                    <a:pt x="98806" y="220219"/>
                  </a:lnTo>
                  <a:lnTo>
                    <a:pt x="107985" y="220872"/>
                  </a:lnTo>
                  <a:lnTo>
                    <a:pt x="116444" y="217797"/>
                  </a:lnTo>
                  <a:lnTo>
                    <a:pt x="132081" y="205022"/>
                  </a:lnTo>
                  <a:lnTo>
                    <a:pt x="148450" y="178099"/>
                  </a:lnTo>
                  <a:lnTo>
                    <a:pt x="177339" y="116719"/>
                  </a:lnTo>
                  <a:lnTo>
                    <a:pt x="195514" y="66338"/>
                  </a:lnTo>
                  <a:lnTo>
                    <a:pt x="213946" y="2971"/>
                  </a:lnTo>
                  <a:lnTo>
                    <a:pt x="216330" y="0"/>
                  </a:lnTo>
                  <a:lnTo>
                    <a:pt x="217920" y="2699"/>
                  </a:lnTo>
                  <a:lnTo>
                    <a:pt x="221850" y="61603"/>
                  </a:lnTo>
                  <a:lnTo>
                    <a:pt x="232469" y="122045"/>
                  </a:lnTo>
                  <a:lnTo>
                    <a:pt x="240242" y="179650"/>
                  </a:lnTo>
                  <a:lnTo>
                    <a:pt x="241589" y="230113"/>
                  </a:lnTo>
                  <a:lnTo>
                    <a:pt x="247577" y="282110"/>
                  </a:lnTo>
                  <a:lnTo>
                    <a:pt x="252845" y="342506"/>
                  </a:lnTo>
                  <a:lnTo>
                    <a:pt x="260818" y="389445"/>
                  </a:lnTo>
                  <a:lnTo>
                    <a:pt x="263213" y="4222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38541" y="684352"/>
              <a:ext cx="124879" cy="211198"/>
            </a:xfrm>
            <a:custGeom>
              <a:avLst/>
              <a:gdLst/>
              <a:ahLst/>
              <a:cxnLst/>
              <a:rect l="0" t="0" r="0" b="0"/>
              <a:pathLst>
                <a:path w="124879" h="211198">
                  <a:moveTo>
                    <a:pt x="9065" y="21057"/>
                  </a:moveTo>
                  <a:lnTo>
                    <a:pt x="0" y="79674"/>
                  </a:lnTo>
                  <a:lnTo>
                    <a:pt x="7231" y="132678"/>
                  </a:lnTo>
                  <a:lnTo>
                    <a:pt x="23324" y="188961"/>
                  </a:lnTo>
                  <a:lnTo>
                    <a:pt x="29099" y="197334"/>
                  </a:lnTo>
                  <a:lnTo>
                    <a:pt x="44875" y="209756"/>
                  </a:lnTo>
                  <a:lnTo>
                    <a:pt x="52826" y="211197"/>
                  </a:lnTo>
                  <a:lnTo>
                    <a:pt x="60466" y="209818"/>
                  </a:lnTo>
                  <a:lnTo>
                    <a:pt x="67899" y="206559"/>
                  </a:lnTo>
                  <a:lnTo>
                    <a:pt x="89538" y="185205"/>
                  </a:lnTo>
                  <a:lnTo>
                    <a:pt x="109405" y="145378"/>
                  </a:lnTo>
                  <a:lnTo>
                    <a:pt x="121475" y="93664"/>
                  </a:lnTo>
                  <a:lnTo>
                    <a:pt x="124206" y="38389"/>
                  </a:lnTo>
                  <a:lnTo>
                    <a:pt x="1248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05229" y="473782"/>
              <a:ext cx="21878" cy="452726"/>
            </a:xfrm>
            <a:custGeom>
              <a:avLst/>
              <a:gdLst/>
              <a:ahLst/>
              <a:cxnLst/>
              <a:rect l="0" t="0" r="0" b="0"/>
              <a:pathLst>
                <a:path w="21878" h="452726">
                  <a:moveTo>
                    <a:pt x="5589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6072" y="119362"/>
                  </a:lnTo>
                  <a:lnTo>
                    <a:pt x="12621" y="178866"/>
                  </a:lnTo>
                  <a:lnTo>
                    <a:pt x="16252" y="235231"/>
                  </a:lnTo>
                  <a:lnTo>
                    <a:pt x="21877" y="294696"/>
                  </a:lnTo>
                  <a:lnTo>
                    <a:pt x="18344" y="349880"/>
                  </a:lnTo>
                  <a:lnTo>
                    <a:pt x="16777" y="400936"/>
                  </a:lnTo>
                  <a:lnTo>
                    <a:pt x="1611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9803" y="515896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0" y="152398"/>
                  </a:lnTo>
                  <a:lnTo>
                    <a:pt x="1170" y="209711"/>
                  </a:lnTo>
                  <a:lnTo>
                    <a:pt x="11452" y="272185"/>
                  </a:lnTo>
                  <a:lnTo>
                    <a:pt x="24749" y="329586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63461" y="663295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1424" y="14654"/>
                  </a:lnTo>
                  <a:lnTo>
                    <a:pt x="78588" y="28547"/>
                  </a:lnTo>
                  <a:lnTo>
                    <a:pt x="36154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7730" y="747523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4939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6145" y="579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63544" y="605136"/>
              <a:ext cx="144110" cy="413760"/>
            </a:xfrm>
            <a:custGeom>
              <a:avLst/>
              <a:gdLst/>
              <a:ahLst/>
              <a:cxnLst/>
              <a:rect l="0" t="0" r="0" b="0"/>
              <a:pathLst>
                <a:path w="144110" h="413760">
                  <a:moveTo>
                    <a:pt x="0" y="121330"/>
                  </a:moveTo>
                  <a:lnTo>
                    <a:pt x="8333" y="170261"/>
                  </a:lnTo>
                  <a:lnTo>
                    <a:pt x="12997" y="218106"/>
                  </a:lnTo>
                  <a:lnTo>
                    <a:pt x="19465" y="281086"/>
                  </a:lnTo>
                  <a:lnTo>
                    <a:pt x="21912" y="338587"/>
                  </a:lnTo>
                  <a:lnTo>
                    <a:pt x="29328" y="395005"/>
                  </a:lnTo>
                  <a:lnTo>
                    <a:pt x="30582" y="413759"/>
                  </a:lnTo>
                  <a:lnTo>
                    <a:pt x="31139" y="406496"/>
                  </a:lnTo>
                  <a:lnTo>
                    <a:pt x="20073" y="347644"/>
                  </a:lnTo>
                  <a:lnTo>
                    <a:pt x="10237" y="298740"/>
                  </a:lnTo>
                  <a:lnTo>
                    <a:pt x="3033" y="247205"/>
                  </a:lnTo>
                  <a:lnTo>
                    <a:pt x="898" y="194891"/>
                  </a:lnTo>
                  <a:lnTo>
                    <a:pt x="266" y="142346"/>
                  </a:lnTo>
                  <a:lnTo>
                    <a:pt x="3198" y="92852"/>
                  </a:lnTo>
                  <a:lnTo>
                    <a:pt x="14669" y="39795"/>
                  </a:lnTo>
                  <a:lnTo>
                    <a:pt x="30342" y="11904"/>
                  </a:lnTo>
                  <a:lnTo>
                    <a:pt x="38945" y="6265"/>
                  </a:lnTo>
                  <a:lnTo>
                    <a:pt x="60983" y="0"/>
                  </a:lnTo>
                  <a:lnTo>
                    <a:pt x="83255" y="3455"/>
                  </a:lnTo>
                  <a:lnTo>
                    <a:pt x="94108" y="7651"/>
                  </a:lnTo>
                  <a:lnTo>
                    <a:pt x="109286" y="21673"/>
                  </a:lnTo>
                  <a:lnTo>
                    <a:pt x="132501" y="69429"/>
                  </a:lnTo>
                  <a:lnTo>
                    <a:pt x="144109" y="114067"/>
                  </a:lnTo>
                  <a:lnTo>
                    <a:pt x="143597" y="139159"/>
                  </a:lnTo>
                  <a:lnTo>
                    <a:pt x="135570" y="162009"/>
                  </a:lnTo>
                  <a:lnTo>
                    <a:pt x="126645" y="169506"/>
                  </a:lnTo>
                  <a:lnTo>
                    <a:pt x="89647" y="180058"/>
                  </a:lnTo>
                  <a:lnTo>
                    <a:pt x="52642" y="184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74114" y="379025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1117"/>
                  </a:lnTo>
                  <a:lnTo>
                    <a:pt x="0" y="211672"/>
                  </a:lnTo>
                  <a:lnTo>
                    <a:pt x="3119" y="267829"/>
                  </a:lnTo>
                  <a:lnTo>
                    <a:pt x="8333" y="317223"/>
                  </a:lnTo>
                  <a:lnTo>
                    <a:pt x="12997" y="368903"/>
                  </a:lnTo>
                  <a:lnTo>
                    <a:pt x="18669" y="415021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8342" y="652766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20243" y="4396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37285" y="589595"/>
              <a:ext cx="126342" cy="473784"/>
            </a:xfrm>
            <a:custGeom>
              <a:avLst/>
              <a:gdLst/>
              <a:ahLst/>
              <a:cxnLst/>
              <a:rect l="0" t="0" r="0" b="0"/>
              <a:pathLst>
                <a:path w="126342" h="473784">
                  <a:moveTo>
                    <a:pt x="126341" y="0"/>
                  </a:moveTo>
                  <a:lnTo>
                    <a:pt x="114889" y="54145"/>
                  </a:lnTo>
                  <a:lnTo>
                    <a:pt x="101593" y="114681"/>
                  </a:lnTo>
                  <a:lnTo>
                    <a:pt x="87701" y="169662"/>
                  </a:lnTo>
                  <a:lnTo>
                    <a:pt x="77198" y="221066"/>
                  </a:lnTo>
                  <a:lnTo>
                    <a:pt x="63169" y="277894"/>
                  </a:lnTo>
                  <a:lnTo>
                    <a:pt x="49132" y="333573"/>
                  </a:lnTo>
                  <a:lnTo>
                    <a:pt x="33925" y="392838"/>
                  </a:lnTo>
                  <a:lnTo>
                    <a:pt x="8482" y="45177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26797" y="64223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464" y="58617"/>
                  </a:lnTo>
                  <a:lnTo>
                    <a:pt x="289" y="1165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95212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37022" y="603057"/>
              <a:ext cx="152989" cy="197109"/>
            </a:xfrm>
            <a:custGeom>
              <a:avLst/>
              <a:gdLst/>
              <a:ahLst/>
              <a:cxnLst/>
              <a:rect l="0" t="0" r="0" b="0"/>
              <a:pathLst>
                <a:path w="152989" h="197109">
                  <a:moveTo>
                    <a:pt x="5589" y="81295"/>
                  </a:moveTo>
                  <a:lnTo>
                    <a:pt x="0" y="98062"/>
                  </a:lnTo>
                  <a:lnTo>
                    <a:pt x="4044" y="156740"/>
                  </a:lnTo>
                  <a:lnTo>
                    <a:pt x="4902" y="174488"/>
                  </a:lnTo>
                  <a:lnTo>
                    <a:pt x="6699" y="122530"/>
                  </a:lnTo>
                  <a:lnTo>
                    <a:pt x="17030" y="64917"/>
                  </a:lnTo>
                  <a:lnTo>
                    <a:pt x="24712" y="42430"/>
                  </a:lnTo>
                  <a:lnTo>
                    <a:pt x="55392" y="1466"/>
                  </a:lnTo>
                  <a:lnTo>
                    <a:pt x="62187" y="0"/>
                  </a:lnTo>
                  <a:lnTo>
                    <a:pt x="69058" y="2532"/>
                  </a:lnTo>
                  <a:lnTo>
                    <a:pt x="96895" y="26222"/>
                  </a:lnTo>
                  <a:lnTo>
                    <a:pt x="123606" y="83286"/>
                  </a:lnTo>
                  <a:lnTo>
                    <a:pt x="147212" y="144511"/>
                  </a:lnTo>
                  <a:lnTo>
                    <a:pt x="152988" y="197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58424" y="631512"/>
              <a:ext cx="257072" cy="387435"/>
            </a:xfrm>
            <a:custGeom>
              <a:avLst/>
              <a:gdLst/>
              <a:ahLst/>
              <a:cxnLst/>
              <a:rect l="0" t="0" r="0" b="0"/>
              <a:pathLst>
                <a:path w="257072" h="387435">
                  <a:moveTo>
                    <a:pt x="200042" y="84425"/>
                  </a:moveTo>
                  <a:lnTo>
                    <a:pt x="185387" y="31398"/>
                  </a:lnTo>
                  <a:lnTo>
                    <a:pt x="172472" y="13674"/>
                  </a:lnTo>
                  <a:lnTo>
                    <a:pt x="164114" y="5672"/>
                  </a:lnTo>
                  <a:lnTo>
                    <a:pt x="153863" y="1508"/>
                  </a:lnTo>
                  <a:lnTo>
                    <a:pt x="129995" y="0"/>
                  </a:lnTo>
                  <a:lnTo>
                    <a:pt x="110028" y="6349"/>
                  </a:lnTo>
                  <a:lnTo>
                    <a:pt x="93355" y="18139"/>
                  </a:lnTo>
                  <a:lnTo>
                    <a:pt x="71985" y="44508"/>
                  </a:lnTo>
                  <a:lnTo>
                    <a:pt x="62019" y="64345"/>
                  </a:lnTo>
                  <a:lnTo>
                    <a:pt x="59929" y="84859"/>
                  </a:lnTo>
                  <a:lnTo>
                    <a:pt x="74339" y="147634"/>
                  </a:lnTo>
                  <a:lnTo>
                    <a:pt x="77636" y="158150"/>
                  </a:lnTo>
                  <a:lnTo>
                    <a:pt x="83343" y="166331"/>
                  </a:lnTo>
                  <a:lnTo>
                    <a:pt x="99043" y="178539"/>
                  </a:lnTo>
                  <a:lnTo>
                    <a:pt x="117719" y="181626"/>
                  </a:lnTo>
                  <a:lnTo>
                    <a:pt x="127612" y="180811"/>
                  </a:lnTo>
                  <a:lnTo>
                    <a:pt x="144844" y="173667"/>
                  </a:lnTo>
                  <a:lnTo>
                    <a:pt x="174970" y="150016"/>
                  </a:lnTo>
                  <a:lnTo>
                    <a:pt x="190794" y="124137"/>
                  </a:lnTo>
                  <a:lnTo>
                    <a:pt x="195046" y="122598"/>
                  </a:lnTo>
                  <a:lnTo>
                    <a:pt x="199051" y="126252"/>
                  </a:lnTo>
                  <a:lnTo>
                    <a:pt x="206620" y="145129"/>
                  </a:lnTo>
                  <a:lnTo>
                    <a:pt x="224131" y="208200"/>
                  </a:lnTo>
                  <a:lnTo>
                    <a:pt x="244184" y="260823"/>
                  </a:lnTo>
                  <a:lnTo>
                    <a:pt x="257071" y="305013"/>
                  </a:lnTo>
                  <a:lnTo>
                    <a:pt x="255414" y="326354"/>
                  </a:lnTo>
                  <a:lnTo>
                    <a:pt x="247658" y="344417"/>
                  </a:lnTo>
                  <a:lnTo>
                    <a:pt x="242315" y="352510"/>
                  </a:lnTo>
                  <a:lnTo>
                    <a:pt x="227018" y="364621"/>
                  </a:lnTo>
                  <a:lnTo>
                    <a:pt x="188603" y="381928"/>
                  </a:lnTo>
                  <a:lnTo>
                    <a:pt x="146480" y="387434"/>
                  </a:lnTo>
                  <a:lnTo>
                    <a:pt x="94315" y="380888"/>
                  </a:lnTo>
                  <a:lnTo>
                    <a:pt x="36351" y="371450"/>
                  </a:lnTo>
                  <a:lnTo>
                    <a:pt x="0" y="368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374058" y="357968"/>
            <a:ext cx="2574684" cy="368499"/>
            <a:chOff x="3374058" y="357968"/>
            <a:chExt cx="2574684" cy="368499"/>
          </a:xfrm>
        </p:grpSpPr>
        <p:sp>
          <p:nvSpPr>
            <p:cNvPr id="19" name="Freeform 18"/>
            <p:cNvSpPr/>
            <p:nvPr/>
          </p:nvSpPr>
          <p:spPr>
            <a:xfrm>
              <a:off x="3374058" y="579067"/>
              <a:ext cx="247746" cy="124794"/>
            </a:xfrm>
            <a:custGeom>
              <a:avLst/>
              <a:gdLst/>
              <a:ahLst/>
              <a:cxnLst/>
              <a:rect l="0" t="0" r="0" b="0"/>
              <a:pathLst>
                <a:path w="247746" h="12479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149" y="74247"/>
                  </a:lnTo>
                  <a:lnTo>
                    <a:pt x="25528" y="99858"/>
                  </a:lnTo>
                  <a:lnTo>
                    <a:pt x="44902" y="122264"/>
                  </a:lnTo>
                  <a:lnTo>
                    <a:pt x="52855" y="124793"/>
                  </a:lnTo>
                  <a:lnTo>
                    <a:pt x="71050" y="121364"/>
                  </a:lnTo>
                  <a:lnTo>
                    <a:pt x="87715" y="108922"/>
                  </a:lnTo>
                  <a:lnTo>
                    <a:pt x="95435" y="100690"/>
                  </a:lnTo>
                  <a:lnTo>
                    <a:pt x="104012" y="79066"/>
                  </a:lnTo>
                  <a:lnTo>
                    <a:pt x="106299" y="66749"/>
                  </a:lnTo>
                  <a:lnTo>
                    <a:pt x="108994" y="63217"/>
                  </a:lnTo>
                  <a:lnTo>
                    <a:pt x="111961" y="65541"/>
                  </a:lnTo>
                  <a:lnTo>
                    <a:pt x="124844" y="84930"/>
                  </a:lnTo>
                  <a:lnTo>
                    <a:pt x="130716" y="91715"/>
                  </a:lnTo>
                  <a:lnTo>
                    <a:pt x="161337" y="106853"/>
                  </a:lnTo>
                  <a:lnTo>
                    <a:pt x="171422" y="107500"/>
                  </a:lnTo>
                  <a:lnTo>
                    <a:pt x="188867" y="101980"/>
                  </a:lnTo>
                  <a:lnTo>
                    <a:pt x="217431" y="85718"/>
                  </a:lnTo>
                  <a:lnTo>
                    <a:pt x="231543" y="69682"/>
                  </a:lnTo>
                  <a:lnTo>
                    <a:pt x="240544" y="50857"/>
                  </a:lnTo>
                  <a:lnTo>
                    <a:pt x="24774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89436" y="568538"/>
              <a:ext cx="16596" cy="147400"/>
            </a:xfrm>
            <a:custGeom>
              <a:avLst/>
              <a:gdLst/>
              <a:ahLst/>
              <a:cxnLst/>
              <a:rect l="0" t="0" r="0" b="0"/>
              <a:pathLst>
                <a:path w="16596" h="147400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659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63917" y="4527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32373" y="484310"/>
              <a:ext cx="19997" cy="242157"/>
            </a:xfrm>
            <a:custGeom>
              <a:avLst/>
              <a:gdLst/>
              <a:ahLst/>
              <a:cxnLst/>
              <a:rect l="0" t="0" r="0" b="0"/>
              <a:pathLst>
                <a:path w="19997" h="242157">
                  <a:moveTo>
                    <a:pt x="0" y="0"/>
                  </a:moveTo>
                  <a:lnTo>
                    <a:pt x="8333" y="57264"/>
                  </a:lnTo>
                  <a:lnTo>
                    <a:pt x="15684" y="112567"/>
                  </a:lnTo>
                  <a:lnTo>
                    <a:pt x="19996" y="165692"/>
                  </a:lnTo>
                  <a:lnTo>
                    <a:pt x="17728" y="215007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69202" y="58959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9078" y="0"/>
                  </a:lnTo>
                  <a:lnTo>
                    <a:pt x="290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27129" y="421139"/>
              <a:ext cx="224963" cy="305328"/>
            </a:xfrm>
            <a:custGeom>
              <a:avLst/>
              <a:gdLst/>
              <a:ahLst/>
              <a:cxnLst/>
              <a:rect l="0" t="0" r="0" b="0"/>
              <a:pathLst>
                <a:path w="224963" h="305328">
                  <a:moveTo>
                    <a:pt x="0" y="0"/>
                  </a:moveTo>
                  <a:lnTo>
                    <a:pt x="11453" y="62478"/>
                  </a:lnTo>
                  <a:lnTo>
                    <a:pt x="24749" y="124776"/>
                  </a:lnTo>
                  <a:lnTo>
                    <a:pt x="30236" y="185001"/>
                  </a:lnTo>
                  <a:lnTo>
                    <a:pt x="34439" y="238838"/>
                  </a:lnTo>
                  <a:lnTo>
                    <a:pt x="36997" y="250473"/>
                  </a:lnTo>
                  <a:lnTo>
                    <a:pt x="38703" y="253550"/>
                  </a:lnTo>
                  <a:lnTo>
                    <a:pt x="39840" y="250921"/>
                  </a:lnTo>
                  <a:lnTo>
                    <a:pt x="47254" y="218671"/>
                  </a:lnTo>
                  <a:lnTo>
                    <a:pt x="62224" y="194383"/>
                  </a:lnTo>
                  <a:lnTo>
                    <a:pt x="77958" y="182709"/>
                  </a:lnTo>
                  <a:lnTo>
                    <a:pt x="97819" y="174791"/>
                  </a:lnTo>
                  <a:lnTo>
                    <a:pt x="122244" y="171272"/>
                  </a:lnTo>
                  <a:lnTo>
                    <a:pt x="148698" y="179066"/>
                  </a:lnTo>
                  <a:lnTo>
                    <a:pt x="173712" y="194229"/>
                  </a:lnTo>
                  <a:lnTo>
                    <a:pt x="199779" y="222496"/>
                  </a:lnTo>
                  <a:lnTo>
                    <a:pt x="223649" y="273925"/>
                  </a:lnTo>
                  <a:lnTo>
                    <a:pt x="224962" y="288641"/>
                  </a:lnTo>
                  <a:lnTo>
                    <a:pt x="22109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60462" y="385306"/>
              <a:ext cx="272159" cy="299047"/>
            </a:xfrm>
            <a:custGeom>
              <a:avLst/>
              <a:gdLst/>
              <a:ahLst/>
              <a:cxnLst/>
              <a:rect l="0" t="0" r="0" b="0"/>
              <a:pathLst>
                <a:path w="272159" h="299047">
                  <a:moveTo>
                    <a:pt x="108905" y="299046"/>
                  </a:moveTo>
                  <a:lnTo>
                    <a:pt x="83712" y="245171"/>
                  </a:lnTo>
                  <a:lnTo>
                    <a:pt x="58072" y="188009"/>
                  </a:lnTo>
                  <a:lnTo>
                    <a:pt x="35906" y="128099"/>
                  </a:lnTo>
                  <a:lnTo>
                    <a:pt x="10515" y="68477"/>
                  </a:lnTo>
                  <a:lnTo>
                    <a:pt x="1616" y="46832"/>
                  </a:lnTo>
                  <a:lnTo>
                    <a:pt x="0" y="25514"/>
                  </a:lnTo>
                  <a:lnTo>
                    <a:pt x="1207" y="14916"/>
                  </a:lnTo>
                  <a:lnTo>
                    <a:pt x="6691" y="7850"/>
                  </a:lnTo>
                  <a:lnTo>
                    <a:pt x="25262" y="0"/>
                  </a:lnTo>
                  <a:lnTo>
                    <a:pt x="49114" y="2750"/>
                  </a:lnTo>
                  <a:lnTo>
                    <a:pt x="102554" y="23579"/>
                  </a:lnTo>
                  <a:lnTo>
                    <a:pt x="163831" y="48792"/>
                  </a:lnTo>
                  <a:lnTo>
                    <a:pt x="188299" y="62650"/>
                  </a:lnTo>
                  <a:lnTo>
                    <a:pt x="245260" y="113331"/>
                  </a:lnTo>
                  <a:lnTo>
                    <a:pt x="261535" y="132278"/>
                  </a:lnTo>
                  <a:lnTo>
                    <a:pt x="270327" y="158636"/>
                  </a:lnTo>
                  <a:lnTo>
                    <a:pt x="272158" y="206360"/>
                  </a:lnTo>
                  <a:lnTo>
                    <a:pt x="270383" y="223217"/>
                  </a:lnTo>
                  <a:lnTo>
                    <a:pt x="259052" y="248187"/>
                  </a:lnTo>
                  <a:lnTo>
                    <a:pt x="242318" y="265913"/>
                  </a:lnTo>
                  <a:lnTo>
                    <a:pt x="223182" y="277691"/>
                  </a:lnTo>
                  <a:lnTo>
                    <a:pt x="169780" y="287092"/>
                  </a:lnTo>
                  <a:lnTo>
                    <a:pt x="151020" y="288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94806" y="504989"/>
              <a:ext cx="133379" cy="148470"/>
            </a:xfrm>
            <a:custGeom>
              <a:avLst/>
              <a:gdLst/>
              <a:ahLst/>
              <a:cxnLst/>
              <a:rect l="0" t="0" r="0" b="0"/>
              <a:pathLst>
                <a:path w="133379" h="148470">
                  <a:moveTo>
                    <a:pt x="37774" y="84606"/>
                  </a:moveTo>
                  <a:lnTo>
                    <a:pt x="60131" y="84606"/>
                  </a:lnTo>
                  <a:lnTo>
                    <a:pt x="90801" y="73428"/>
                  </a:lnTo>
                  <a:lnTo>
                    <a:pt x="116527" y="55298"/>
                  </a:lnTo>
                  <a:lnTo>
                    <a:pt x="133378" y="29519"/>
                  </a:lnTo>
                  <a:lnTo>
                    <a:pt x="133095" y="20975"/>
                  </a:lnTo>
                  <a:lnTo>
                    <a:pt x="129398" y="12940"/>
                  </a:lnTo>
                  <a:lnTo>
                    <a:pt x="123423" y="5243"/>
                  </a:lnTo>
                  <a:lnTo>
                    <a:pt x="115930" y="1282"/>
                  </a:lnTo>
                  <a:lnTo>
                    <a:pt x="98246" y="0"/>
                  </a:lnTo>
                  <a:lnTo>
                    <a:pt x="68560" y="5856"/>
                  </a:lnTo>
                  <a:lnTo>
                    <a:pt x="37537" y="20589"/>
                  </a:lnTo>
                  <a:lnTo>
                    <a:pt x="11707" y="45361"/>
                  </a:lnTo>
                  <a:lnTo>
                    <a:pt x="2793" y="67944"/>
                  </a:lnTo>
                  <a:lnTo>
                    <a:pt x="0" y="93579"/>
                  </a:lnTo>
                  <a:lnTo>
                    <a:pt x="2658" y="120569"/>
                  </a:lnTo>
                  <a:lnTo>
                    <a:pt x="7344" y="130809"/>
                  </a:lnTo>
                  <a:lnTo>
                    <a:pt x="21910" y="145305"/>
                  </a:lnTo>
                  <a:lnTo>
                    <a:pt x="31877" y="148469"/>
                  </a:lnTo>
                  <a:lnTo>
                    <a:pt x="75257" y="148261"/>
                  </a:lnTo>
                  <a:lnTo>
                    <a:pt x="100945" y="147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40696" y="515896"/>
              <a:ext cx="91926" cy="157928"/>
            </a:xfrm>
            <a:custGeom>
              <a:avLst/>
              <a:gdLst/>
              <a:ahLst/>
              <a:cxnLst/>
              <a:rect l="0" t="0" r="0" b="0"/>
              <a:pathLst>
                <a:path w="91926" h="157928">
                  <a:moveTo>
                    <a:pt x="91925" y="0"/>
                  </a:moveTo>
                  <a:lnTo>
                    <a:pt x="47963" y="20243"/>
                  </a:lnTo>
                  <a:lnTo>
                    <a:pt x="23268" y="39403"/>
                  </a:lnTo>
                  <a:lnTo>
                    <a:pt x="6722" y="65487"/>
                  </a:lnTo>
                  <a:lnTo>
                    <a:pt x="0" y="101032"/>
                  </a:lnTo>
                  <a:lnTo>
                    <a:pt x="2566" y="110638"/>
                  </a:lnTo>
                  <a:lnTo>
                    <a:pt x="7786" y="118213"/>
                  </a:lnTo>
                  <a:lnTo>
                    <a:pt x="24114" y="129748"/>
                  </a:lnTo>
                  <a:lnTo>
                    <a:pt x="8139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06321" y="56853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11453" y="57264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95792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22134" y="538502"/>
              <a:ext cx="210571" cy="156379"/>
            </a:xfrm>
            <a:custGeom>
              <a:avLst/>
              <a:gdLst/>
              <a:ahLst/>
              <a:cxnLst/>
              <a:rect l="0" t="0" r="0" b="0"/>
              <a:pathLst>
                <a:path w="210571" h="156379">
                  <a:moveTo>
                    <a:pt x="0" y="82679"/>
                  </a:moveTo>
                  <a:lnTo>
                    <a:pt x="0" y="106942"/>
                  </a:lnTo>
                  <a:lnTo>
                    <a:pt x="3120" y="79499"/>
                  </a:lnTo>
                  <a:lnTo>
                    <a:pt x="14655" y="39937"/>
                  </a:lnTo>
                  <a:lnTo>
                    <a:pt x="21468" y="35467"/>
                  </a:lnTo>
                  <a:lnTo>
                    <a:pt x="30690" y="34827"/>
                  </a:lnTo>
                  <a:lnTo>
                    <a:pt x="41517" y="36739"/>
                  </a:lnTo>
                  <a:lnTo>
                    <a:pt x="49905" y="41524"/>
                  </a:lnTo>
                  <a:lnTo>
                    <a:pt x="62344" y="56199"/>
                  </a:lnTo>
                  <a:lnTo>
                    <a:pt x="75924" y="84192"/>
                  </a:lnTo>
                  <a:lnTo>
                    <a:pt x="79862" y="86027"/>
                  </a:lnTo>
                  <a:lnTo>
                    <a:pt x="83658" y="82571"/>
                  </a:lnTo>
                  <a:lnTo>
                    <a:pt x="87357" y="75588"/>
                  </a:lnTo>
                  <a:lnTo>
                    <a:pt x="96902" y="20769"/>
                  </a:lnTo>
                  <a:lnTo>
                    <a:pt x="99696" y="9820"/>
                  </a:lnTo>
                  <a:lnTo>
                    <a:pt x="106239" y="3691"/>
                  </a:lnTo>
                  <a:lnTo>
                    <a:pt x="115280" y="774"/>
                  </a:lnTo>
                  <a:lnTo>
                    <a:pt x="125986" y="0"/>
                  </a:lnTo>
                  <a:lnTo>
                    <a:pt x="135464" y="2993"/>
                  </a:lnTo>
                  <a:lnTo>
                    <a:pt x="152233" y="15677"/>
                  </a:lnTo>
                  <a:lnTo>
                    <a:pt x="180892" y="70837"/>
                  </a:lnTo>
                  <a:lnTo>
                    <a:pt x="201848" y="114005"/>
                  </a:lnTo>
                  <a:lnTo>
                    <a:pt x="210570" y="156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79293" y="563701"/>
              <a:ext cx="185039" cy="140070"/>
            </a:xfrm>
            <a:custGeom>
              <a:avLst/>
              <a:gdLst/>
              <a:ahLst/>
              <a:cxnLst/>
              <a:rect l="0" t="0" r="0" b="0"/>
              <a:pathLst>
                <a:path w="185039" h="140070">
                  <a:moveTo>
                    <a:pt x="90282" y="57480"/>
                  </a:moveTo>
                  <a:lnTo>
                    <a:pt x="70039" y="13517"/>
                  </a:lnTo>
                  <a:lnTo>
                    <a:pt x="61578" y="7114"/>
                  </a:lnTo>
                  <a:lnTo>
                    <a:pt x="39700" y="0"/>
                  </a:lnTo>
                  <a:lnTo>
                    <a:pt x="29655" y="1613"/>
                  </a:lnTo>
                  <a:lnTo>
                    <a:pt x="12254" y="12763"/>
                  </a:lnTo>
                  <a:lnTo>
                    <a:pt x="2960" y="32536"/>
                  </a:lnTo>
                  <a:lnTo>
                    <a:pt x="0" y="56922"/>
                  </a:lnTo>
                  <a:lnTo>
                    <a:pt x="2583" y="83358"/>
                  </a:lnTo>
                  <a:lnTo>
                    <a:pt x="7250" y="93450"/>
                  </a:lnTo>
                  <a:lnTo>
                    <a:pt x="21793" y="107781"/>
                  </a:lnTo>
                  <a:lnTo>
                    <a:pt x="30585" y="110901"/>
                  </a:lnTo>
                  <a:lnTo>
                    <a:pt x="49712" y="111248"/>
                  </a:lnTo>
                  <a:lnTo>
                    <a:pt x="57386" y="107364"/>
                  </a:lnTo>
                  <a:lnTo>
                    <a:pt x="69032" y="93688"/>
                  </a:lnTo>
                  <a:lnTo>
                    <a:pt x="76115" y="90978"/>
                  </a:lnTo>
                  <a:lnTo>
                    <a:pt x="84347" y="91510"/>
                  </a:lnTo>
                  <a:lnTo>
                    <a:pt x="93345" y="94205"/>
                  </a:lnTo>
                  <a:lnTo>
                    <a:pt x="109580" y="106557"/>
                  </a:lnTo>
                  <a:lnTo>
                    <a:pt x="144657" y="137494"/>
                  </a:lnTo>
                  <a:lnTo>
                    <a:pt x="153438" y="140069"/>
                  </a:lnTo>
                  <a:lnTo>
                    <a:pt x="161632" y="139445"/>
                  </a:lnTo>
                  <a:lnTo>
                    <a:pt x="185038" y="131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77055" y="357968"/>
              <a:ext cx="39920" cy="336913"/>
            </a:xfrm>
            <a:custGeom>
              <a:avLst/>
              <a:gdLst/>
              <a:ahLst/>
              <a:cxnLst/>
              <a:rect l="0" t="0" r="0" b="0"/>
              <a:pathLst>
                <a:path w="39920" h="33691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3527" y="185692"/>
                  </a:lnTo>
                  <a:lnTo>
                    <a:pt x="18978" y="247727"/>
                  </a:lnTo>
                  <a:lnTo>
                    <a:pt x="30107" y="301921"/>
                  </a:lnTo>
                  <a:lnTo>
                    <a:pt x="3991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00990" y="481292"/>
              <a:ext cx="147752" cy="208923"/>
            </a:xfrm>
            <a:custGeom>
              <a:avLst/>
              <a:gdLst/>
              <a:ahLst/>
              <a:cxnLst/>
              <a:rect l="0" t="0" r="0" b="0"/>
              <a:pathLst>
                <a:path w="147752" h="208923">
                  <a:moveTo>
                    <a:pt x="105497" y="13547"/>
                  </a:moveTo>
                  <a:lnTo>
                    <a:pt x="88729" y="2369"/>
                  </a:lnTo>
                  <a:lnTo>
                    <a:pt x="71138" y="0"/>
                  </a:lnTo>
                  <a:lnTo>
                    <a:pt x="51622" y="4017"/>
                  </a:lnTo>
                  <a:lnTo>
                    <a:pt x="31250" y="13601"/>
                  </a:lnTo>
                  <a:lnTo>
                    <a:pt x="5638" y="37739"/>
                  </a:lnTo>
                  <a:lnTo>
                    <a:pt x="1490" y="47223"/>
                  </a:lnTo>
                  <a:lnTo>
                    <a:pt x="0" y="67118"/>
                  </a:lnTo>
                  <a:lnTo>
                    <a:pt x="3580" y="76167"/>
                  </a:lnTo>
                  <a:lnTo>
                    <a:pt x="16917" y="92461"/>
                  </a:lnTo>
                  <a:lnTo>
                    <a:pt x="37662" y="101262"/>
                  </a:lnTo>
                  <a:lnTo>
                    <a:pt x="94354" y="115782"/>
                  </a:lnTo>
                  <a:lnTo>
                    <a:pt x="115753" y="122545"/>
                  </a:lnTo>
                  <a:lnTo>
                    <a:pt x="133842" y="135690"/>
                  </a:lnTo>
                  <a:lnTo>
                    <a:pt x="141941" y="144109"/>
                  </a:lnTo>
                  <a:lnTo>
                    <a:pt x="146171" y="153231"/>
                  </a:lnTo>
                  <a:lnTo>
                    <a:pt x="147751" y="172725"/>
                  </a:lnTo>
                  <a:lnTo>
                    <a:pt x="141434" y="189967"/>
                  </a:lnTo>
                  <a:lnTo>
                    <a:pt x="136474" y="197841"/>
                  </a:lnTo>
                  <a:lnTo>
                    <a:pt x="127318" y="203090"/>
                  </a:lnTo>
                  <a:lnTo>
                    <a:pt x="101547" y="208922"/>
                  </a:lnTo>
                  <a:lnTo>
                    <a:pt x="65332" y="206617"/>
                  </a:lnTo>
                  <a:lnTo>
                    <a:pt x="21269" y="192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847426" y="1663502"/>
            <a:ext cx="647828" cy="395674"/>
            <a:chOff x="1847426" y="1663502"/>
            <a:chExt cx="647828" cy="395674"/>
          </a:xfrm>
        </p:grpSpPr>
        <p:sp>
          <p:nvSpPr>
            <p:cNvPr id="35" name="Freeform 34"/>
            <p:cNvSpPr/>
            <p:nvPr/>
          </p:nvSpPr>
          <p:spPr>
            <a:xfrm>
              <a:off x="1847426" y="1663502"/>
              <a:ext cx="47704" cy="389556"/>
            </a:xfrm>
            <a:custGeom>
              <a:avLst/>
              <a:gdLst/>
              <a:ahLst/>
              <a:cxnLst/>
              <a:rect l="0" t="0" r="0" b="0"/>
              <a:pathLst>
                <a:path w="47704" h="38955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2621" y="138537"/>
                  </a:lnTo>
                  <a:lnTo>
                    <a:pt x="16251" y="191957"/>
                  </a:lnTo>
                  <a:lnTo>
                    <a:pt x="23046" y="245349"/>
                  </a:lnTo>
                  <a:lnTo>
                    <a:pt x="26749" y="297044"/>
                  </a:lnTo>
                  <a:lnTo>
                    <a:pt x="37888" y="353907"/>
                  </a:lnTo>
                  <a:lnTo>
                    <a:pt x="4770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42528" y="197935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00455" y="1672870"/>
              <a:ext cx="294799" cy="386306"/>
            </a:xfrm>
            <a:custGeom>
              <a:avLst/>
              <a:gdLst/>
              <a:ahLst/>
              <a:cxnLst/>
              <a:rect l="0" t="0" r="0" b="0"/>
              <a:pathLst>
                <a:path w="294799" h="386306">
                  <a:moveTo>
                    <a:pt x="0" y="85389"/>
                  </a:moveTo>
                  <a:lnTo>
                    <a:pt x="29309" y="47015"/>
                  </a:lnTo>
                  <a:lnTo>
                    <a:pt x="83120" y="11720"/>
                  </a:lnTo>
                  <a:lnTo>
                    <a:pt x="94018" y="4690"/>
                  </a:lnTo>
                  <a:lnTo>
                    <a:pt x="118605" y="0"/>
                  </a:lnTo>
                  <a:lnTo>
                    <a:pt x="142791" y="2984"/>
                  </a:lnTo>
                  <a:lnTo>
                    <a:pt x="190524" y="30401"/>
                  </a:lnTo>
                  <a:lnTo>
                    <a:pt x="215809" y="67406"/>
                  </a:lnTo>
                  <a:lnTo>
                    <a:pt x="236909" y="122738"/>
                  </a:lnTo>
                  <a:lnTo>
                    <a:pt x="249222" y="174915"/>
                  </a:lnTo>
                  <a:lnTo>
                    <a:pt x="251659" y="223829"/>
                  </a:lnTo>
                  <a:lnTo>
                    <a:pt x="246893" y="287170"/>
                  </a:lnTo>
                  <a:lnTo>
                    <a:pt x="232381" y="324940"/>
                  </a:lnTo>
                  <a:lnTo>
                    <a:pt x="213263" y="352769"/>
                  </a:lnTo>
                  <a:lnTo>
                    <a:pt x="187192" y="375832"/>
                  </a:lnTo>
                  <a:lnTo>
                    <a:pt x="161186" y="384101"/>
                  </a:lnTo>
                  <a:lnTo>
                    <a:pt x="146062" y="386305"/>
                  </a:lnTo>
                  <a:lnTo>
                    <a:pt x="133639" y="384266"/>
                  </a:lnTo>
                  <a:lnTo>
                    <a:pt x="113598" y="372641"/>
                  </a:lnTo>
                  <a:lnTo>
                    <a:pt x="100011" y="355776"/>
                  </a:lnTo>
                  <a:lnTo>
                    <a:pt x="91243" y="335412"/>
                  </a:lnTo>
                  <a:lnTo>
                    <a:pt x="87346" y="310764"/>
                  </a:lnTo>
                  <a:lnTo>
                    <a:pt x="89816" y="299980"/>
                  </a:lnTo>
                  <a:lnTo>
                    <a:pt x="101920" y="281758"/>
                  </a:lnTo>
                  <a:lnTo>
                    <a:pt x="128465" y="258346"/>
                  </a:lnTo>
                  <a:lnTo>
                    <a:pt x="154582" y="253115"/>
                  </a:lnTo>
                  <a:lnTo>
                    <a:pt x="202170" y="256748"/>
                  </a:lnTo>
                  <a:lnTo>
                    <a:pt x="259474" y="268456"/>
                  </a:lnTo>
                  <a:lnTo>
                    <a:pt x="294798" y="2854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1768787" y="1452932"/>
            <a:ext cx="10530" cy="105286"/>
          </a:xfrm>
          <a:custGeom>
            <a:avLst/>
            <a:gdLst/>
            <a:ahLst/>
            <a:cxnLst/>
            <a:rect l="0" t="0" r="0" b="0"/>
            <a:pathLst>
              <a:path w="10530" h="105286">
                <a:moveTo>
                  <a:pt x="10529" y="105285"/>
                </a:moveTo>
                <a:lnTo>
                  <a:pt x="1464" y="4666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1484518" y="2358383"/>
            <a:ext cx="1442405" cy="1663504"/>
            <a:chOff x="1484518" y="2358383"/>
            <a:chExt cx="1442405" cy="1663504"/>
          </a:xfrm>
        </p:grpSpPr>
        <p:sp>
          <p:nvSpPr>
            <p:cNvPr id="40" name="Freeform 39"/>
            <p:cNvSpPr/>
            <p:nvPr/>
          </p:nvSpPr>
          <p:spPr>
            <a:xfrm>
              <a:off x="1505575" y="2421554"/>
              <a:ext cx="94757" cy="168457"/>
            </a:xfrm>
            <a:custGeom>
              <a:avLst/>
              <a:gdLst/>
              <a:ahLst/>
              <a:cxnLst/>
              <a:rect l="0" t="0" r="0" b="0"/>
              <a:pathLst>
                <a:path w="94757" h="168457">
                  <a:moveTo>
                    <a:pt x="94756" y="0"/>
                  </a:moveTo>
                  <a:lnTo>
                    <a:pt x="85181" y="24047"/>
                  </a:lnTo>
                  <a:lnTo>
                    <a:pt x="50092" y="85122"/>
                  </a:lnTo>
                  <a:lnTo>
                    <a:pt x="18638" y="1443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84518" y="2484725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105285"/>
                  </a:moveTo>
                  <a:lnTo>
                    <a:pt x="103436" y="85041"/>
                  </a:lnTo>
                  <a:lnTo>
                    <a:pt x="41951" y="363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31958" y="2403767"/>
              <a:ext cx="216573" cy="298714"/>
            </a:xfrm>
            <a:custGeom>
              <a:avLst/>
              <a:gdLst/>
              <a:ahLst/>
              <a:cxnLst/>
              <a:rect l="0" t="0" r="0" b="0"/>
              <a:pathLst>
                <a:path w="216573" h="298714">
                  <a:moveTo>
                    <a:pt x="0" y="70430"/>
                  </a:moveTo>
                  <a:lnTo>
                    <a:pt x="20244" y="26467"/>
                  </a:lnTo>
                  <a:lnTo>
                    <a:pt x="35903" y="12676"/>
                  </a:lnTo>
                  <a:lnTo>
                    <a:pt x="55732" y="3817"/>
                  </a:lnTo>
                  <a:lnTo>
                    <a:pt x="92032" y="0"/>
                  </a:lnTo>
                  <a:lnTo>
                    <a:pt x="125535" y="6928"/>
                  </a:lnTo>
                  <a:lnTo>
                    <a:pt x="147040" y="17250"/>
                  </a:lnTo>
                  <a:lnTo>
                    <a:pt x="173289" y="41804"/>
                  </a:lnTo>
                  <a:lnTo>
                    <a:pt x="176357" y="51346"/>
                  </a:lnTo>
                  <a:lnTo>
                    <a:pt x="173528" y="71307"/>
                  </a:lnTo>
                  <a:lnTo>
                    <a:pt x="158780" y="102275"/>
                  </a:lnTo>
                  <a:lnTo>
                    <a:pt x="143099" y="116948"/>
                  </a:lnTo>
                  <a:lnTo>
                    <a:pt x="134004" y="122499"/>
                  </a:lnTo>
                  <a:lnTo>
                    <a:pt x="132620" y="126200"/>
                  </a:lnTo>
                  <a:lnTo>
                    <a:pt x="136376" y="128666"/>
                  </a:lnTo>
                  <a:lnTo>
                    <a:pt x="176027" y="143804"/>
                  </a:lnTo>
                  <a:lnTo>
                    <a:pt x="204105" y="168209"/>
                  </a:lnTo>
                  <a:lnTo>
                    <a:pt x="213546" y="190706"/>
                  </a:lnTo>
                  <a:lnTo>
                    <a:pt x="216572" y="215133"/>
                  </a:lnTo>
                  <a:lnTo>
                    <a:pt x="206002" y="270116"/>
                  </a:lnTo>
                  <a:lnTo>
                    <a:pt x="200506" y="278423"/>
                  </a:lnTo>
                  <a:lnTo>
                    <a:pt x="185040" y="290773"/>
                  </a:lnTo>
                  <a:lnTo>
                    <a:pt x="145424" y="298713"/>
                  </a:lnTo>
                  <a:lnTo>
                    <a:pt x="125854" y="297451"/>
                  </a:lnTo>
                  <a:lnTo>
                    <a:pt x="105285" y="291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79399" y="26426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39586" y="2358383"/>
              <a:ext cx="137307" cy="325462"/>
            </a:xfrm>
            <a:custGeom>
              <a:avLst/>
              <a:gdLst/>
              <a:ahLst/>
              <a:cxnLst/>
              <a:rect l="0" t="0" r="0" b="0"/>
              <a:pathLst>
                <a:path w="137307" h="325462">
                  <a:moveTo>
                    <a:pt x="103025" y="0"/>
                  </a:moveTo>
                  <a:lnTo>
                    <a:pt x="60363" y="54115"/>
                  </a:lnTo>
                  <a:lnTo>
                    <a:pt x="26914" y="113884"/>
                  </a:lnTo>
                  <a:lnTo>
                    <a:pt x="9179" y="171888"/>
                  </a:lnTo>
                  <a:lnTo>
                    <a:pt x="0" y="233735"/>
                  </a:lnTo>
                  <a:lnTo>
                    <a:pt x="3999" y="282424"/>
                  </a:lnTo>
                  <a:lnTo>
                    <a:pt x="12610" y="307236"/>
                  </a:lnTo>
                  <a:lnTo>
                    <a:pt x="18182" y="317128"/>
                  </a:lnTo>
                  <a:lnTo>
                    <a:pt x="26576" y="322553"/>
                  </a:lnTo>
                  <a:lnTo>
                    <a:pt x="48381" y="325461"/>
                  </a:lnTo>
                  <a:lnTo>
                    <a:pt x="70550" y="319734"/>
                  </a:lnTo>
                  <a:lnTo>
                    <a:pt x="99642" y="303356"/>
                  </a:lnTo>
                  <a:lnTo>
                    <a:pt x="114389" y="289243"/>
                  </a:lnTo>
                  <a:lnTo>
                    <a:pt x="137306" y="241424"/>
                  </a:lnTo>
                  <a:lnTo>
                    <a:pt x="135238" y="235818"/>
                  </a:lnTo>
                  <a:lnTo>
                    <a:pt x="129179" y="233251"/>
                  </a:lnTo>
                  <a:lnTo>
                    <a:pt x="111140" y="233519"/>
                  </a:lnTo>
                  <a:lnTo>
                    <a:pt x="49072" y="249880"/>
                  </a:lnTo>
                  <a:lnTo>
                    <a:pt x="3985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53015" y="2737409"/>
              <a:ext cx="842281" cy="105286"/>
            </a:xfrm>
            <a:custGeom>
              <a:avLst/>
              <a:gdLst/>
              <a:ahLst/>
              <a:cxnLst/>
              <a:rect l="0" t="0" r="0" b="0"/>
              <a:pathLst>
                <a:path w="842281" h="105286">
                  <a:moveTo>
                    <a:pt x="842280" y="0"/>
                  </a:moveTo>
                  <a:lnTo>
                    <a:pt x="788135" y="8333"/>
                  </a:lnTo>
                  <a:lnTo>
                    <a:pt x="738778" y="15684"/>
                  </a:lnTo>
                  <a:lnTo>
                    <a:pt x="689170" y="19465"/>
                  </a:lnTo>
                  <a:lnTo>
                    <a:pt x="647109" y="23469"/>
                  </a:lnTo>
                  <a:lnTo>
                    <a:pt x="601119" y="27978"/>
                  </a:lnTo>
                  <a:lnTo>
                    <a:pt x="553383" y="29982"/>
                  </a:lnTo>
                  <a:lnTo>
                    <a:pt x="497238" y="36699"/>
                  </a:lnTo>
                  <a:lnTo>
                    <a:pt x="437515" y="42214"/>
                  </a:lnTo>
                  <a:lnTo>
                    <a:pt x="384470" y="53356"/>
                  </a:lnTo>
                  <a:lnTo>
                    <a:pt x="323949" y="61232"/>
                  </a:lnTo>
                  <a:lnTo>
                    <a:pt x="266934" y="71193"/>
                  </a:lnTo>
                  <a:lnTo>
                    <a:pt x="210612" y="81307"/>
                  </a:lnTo>
                  <a:lnTo>
                    <a:pt x="154427" y="89240"/>
                  </a:lnTo>
                  <a:lnTo>
                    <a:pt x="99438" y="94836"/>
                  </a:lnTo>
                  <a:lnTo>
                    <a:pt x="47328" y="10287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74197" y="2899998"/>
              <a:ext cx="189513" cy="233142"/>
            </a:xfrm>
            <a:custGeom>
              <a:avLst/>
              <a:gdLst/>
              <a:ahLst/>
              <a:cxnLst/>
              <a:rect l="0" t="0" r="0" b="0"/>
              <a:pathLst>
                <a:path w="189513" h="233142">
                  <a:moveTo>
                    <a:pt x="0" y="58509"/>
                  </a:moveTo>
                  <a:lnTo>
                    <a:pt x="9575" y="27227"/>
                  </a:lnTo>
                  <a:lnTo>
                    <a:pt x="20243" y="11071"/>
                  </a:lnTo>
                  <a:lnTo>
                    <a:pt x="28703" y="5827"/>
                  </a:lnTo>
                  <a:lnTo>
                    <a:pt x="50581" y="0"/>
                  </a:lnTo>
                  <a:lnTo>
                    <a:pt x="89206" y="2309"/>
                  </a:lnTo>
                  <a:lnTo>
                    <a:pt x="110227" y="10525"/>
                  </a:lnTo>
                  <a:lnTo>
                    <a:pt x="119108" y="15991"/>
                  </a:lnTo>
                  <a:lnTo>
                    <a:pt x="132095" y="31424"/>
                  </a:lnTo>
                  <a:lnTo>
                    <a:pt x="149965" y="69927"/>
                  </a:lnTo>
                  <a:lnTo>
                    <a:pt x="155568" y="106476"/>
                  </a:lnTo>
                  <a:lnTo>
                    <a:pt x="149056" y="152342"/>
                  </a:lnTo>
                  <a:lnTo>
                    <a:pt x="143066" y="173912"/>
                  </a:lnTo>
                  <a:lnTo>
                    <a:pt x="130265" y="192078"/>
                  </a:lnTo>
                  <a:lnTo>
                    <a:pt x="93451" y="222804"/>
                  </a:lnTo>
                  <a:lnTo>
                    <a:pt x="70000" y="230965"/>
                  </a:lnTo>
                  <a:lnTo>
                    <a:pt x="57195" y="233141"/>
                  </a:lnTo>
                  <a:lnTo>
                    <a:pt x="46318" y="231083"/>
                  </a:lnTo>
                  <a:lnTo>
                    <a:pt x="27995" y="219437"/>
                  </a:lnTo>
                  <a:lnTo>
                    <a:pt x="15171" y="202562"/>
                  </a:lnTo>
                  <a:lnTo>
                    <a:pt x="10114" y="193149"/>
                  </a:lnTo>
                  <a:lnTo>
                    <a:pt x="9082" y="183364"/>
                  </a:lnTo>
                  <a:lnTo>
                    <a:pt x="14175" y="163134"/>
                  </a:lnTo>
                  <a:lnTo>
                    <a:pt x="21148" y="155165"/>
                  </a:lnTo>
                  <a:lnTo>
                    <a:pt x="41374" y="143191"/>
                  </a:lnTo>
                  <a:lnTo>
                    <a:pt x="79069" y="135463"/>
                  </a:lnTo>
                  <a:lnTo>
                    <a:pt x="125323" y="141257"/>
                  </a:lnTo>
                  <a:lnTo>
                    <a:pt x="165135" y="150547"/>
                  </a:lnTo>
                  <a:lnTo>
                    <a:pt x="189512" y="153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42528" y="2954382"/>
              <a:ext cx="183111" cy="214696"/>
            </a:xfrm>
            <a:custGeom>
              <a:avLst/>
              <a:gdLst/>
              <a:ahLst/>
              <a:cxnLst/>
              <a:rect l="0" t="0" r="0" b="0"/>
              <a:pathLst>
                <a:path w="183111" h="214696">
                  <a:moveTo>
                    <a:pt x="0" y="14654"/>
                  </a:moveTo>
                  <a:lnTo>
                    <a:pt x="58617" y="14654"/>
                  </a:lnTo>
                  <a:lnTo>
                    <a:pt x="111621" y="13484"/>
                  </a:lnTo>
                  <a:lnTo>
                    <a:pt x="167904" y="0"/>
                  </a:lnTo>
                  <a:lnTo>
                    <a:pt x="175107" y="2545"/>
                  </a:lnTo>
                  <a:lnTo>
                    <a:pt x="179909" y="8921"/>
                  </a:lnTo>
                  <a:lnTo>
                    <a:pt x="183110" y="17851"/>
                  </a:lnTo>
                  <a:lnTo>
                    <a:pt x="182905" y="26144"/>
                  </a:lnTo>
                  <a:lnTo>
                    <a:pt x="154935" y="89129"/>
                  </a:lnTo>
                  <a:lnTo>
                    <a:pt x="127004" y="151593"/>
                  </a:lnTo>
                  <a:lnTo>
                    <a:pt x="108882" y="200666"/>
                  </a:lnTo>
                  <a:lnTo>
                    <a:pt x="94757" y="214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34213" y="3228123"/>
              <a:ext cx="198815" cy="199793"/>
            </a:xfrm>
            <a:custGeom>
              <a:avLst/>
              <a:gdLst/>
              <a:ahLst/>
              <a:cxnLst/>
              <a:rect l="0" t="0" r="0" b="0"/>
              <a:pathLst>
                <a:path w="198815" h="199793">
                  <a:moveTo>
                    <a:pt x="140025" y="14654"/>
                  </a:moveTo>
                  <a:lnTo>
                    <a:pt x="96062" y="0"/>
                  </a:lnTo>
                  <a:lnTo>
                    <a:pt x="87320" y="205"/>
                  </a:lnTo>
                  <a:lnTo>
                    <a:pt x="71367" y="6672"/>
                  </a:lnTo>
                  <a:lnTo>
                    <a:pt x="18791" y="43262"/>
                  </a:lnTo>
                  <a:lnTo>
                    <a:pt x="2198" y="69533"/>
                  </a:lnTo>
                  <a:lnTo>
                    <a:pt x="0" y="92467"/>
                  </a:lnTo>
                  <a:lnTo>
                    <a:pt x="8120" y="139729"/>
                  </a:lnTo>
                  <a:lnTo>
                    <a:pt x="23213" y="166617"/>
                  </a:lnTo>
                  <a:lnTo>
                    <a:pt x="53681" y="189401"/>
                  </a:lnTo>
                  <a:lnTo>
                    <a:pt x="92345" y="199792"/>
                  </a:lnTo>
                  <a:lnTo>
                    <a:pt x="116494" y="195983"/>
                  </a:lnTo>
                  <a:lnTo>
                    <a:pt x="160593" y="174475"/>
                  </a:lnTo>
                  <a:lnTo>
                    <a:pt x="186933" y="148966"/>
                  </a:lnTo>
                  <a:lnTo>
                    <a:pt x="195968" y="126211"/>
                  </a:lnTo>
                  <a:lnTo>
                    <a:pt x="198814" y="100499"/>
                  </a:lnTo>
                  <a:lnTo>
                    <a:pt x="188119" y="37541"/>
                  </a:lnTo>
                  <a:lnTo>
                    <a:pt x="182616" y="28742"/>
                  </a:lnTo>
                  <a:lnTo>
                    <a:pt x="167143" y="15846"/>
                  </a:lnTo>
                  <a:lnTo>
                    <a:pt x="140025" y="4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61328" y="3211191"/>
              <a:ext cx="126425" cy="236821"/>
            </a:xfrm>
            <a:custGeom>
              <a:avLst/>
              <a:gdLst/>
              <a:ahLst/>
              <a:cxnLst/>
              <a:rect l="0" t="0" r="0" b="0"/>
              <a:pathLst>
                <a:path w="126425" h="236821">
                  <a:moveTo>
                    <a:pt x="102298" y="0"/>
                  </a:moveTo>
                  <a:lnTo>
                    <a:pt x="43735" y="55087"/>
                  </a:lnTo>
                  <a:lnTo>
                    <a:pt x="10806" y="105607"/>
                  </a:lnTo>
                  <a:lnTo>
                    <a:pt x="3144" y="127655"/>
                  </a:lnTo>
                  <a:lnTo>
                    <a:pt x="0" y="166376"/>
                  </a:lnTo>
                  <a:lnTo>
                    <a:pt x="7127" y="205144"/>
                  </a:lnTo>
                  <a:lnTo>
                    <a:pt x="17496" y="224146"/>
                  </a:lnTo>
                  <a:lnTo>
                    <a:pt x="25877" y="230150"/>
                  </a:lnTo>
                  <a:lnTo>
                    <a:pt x="47666" y="236820"/>
                  </a:lnTo>
                  <a:lnTo>
                    <a:pt x="69829" y="233545"/>
                  </a:lnTo>
                  <a:lnTo>
                    <a:pt x="98917" y="218548"/>
                  </a:lnTo>
                  <a:lnTo>
                    <a:pt x="113664" y="204757"/>
                  </a:lnTo>
                  <a:lnTo>
                    <a:pt x="124117" y="186930"/>
                  </a:lnTo>
                  <a:lnTo>
                    <a:pt x="126424" y="167308"/>
                  </a:lnTo>
                  <a:lnTo>
                    <a:pt x="125401" y="157163"/>
                  </a:lnTo>
                  <a:lnTo>
                    <a:pt x="121210" y="149229"/>
                  </a:lnTo>
                  <a:lnTo>
                    <a:pt x="107194" y="137294"/>
                  </a:lnTo>
                  <a:lnTo>
                    <a:pt x="98543" y="134813"/>
                  </a:lnTo>
                  <a:lnTo>
                    <a:pt x="79573" y="135176"/>
                  </a:lnTo>
                  <a:lnTo>
                    <a:pt x="49162" y="141958"/>
                  </a:lnTo>
                  <a:lnTo>
                    <a:pt x="37738" y="148100"/>
                  </a:lnTo>
                  <a:lnTo>
                    <a:pt x="2859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42487" y="3243644"/>
              <a:ext cx="186591" cy="233404"/>
            </a:xfrm>
            <a:custGeom>
              <a:avLst/>
              <a:gdLst/>
              <a:ahLst/>
              <a:cxnLst/>
              <a:rect l="0" t="0" r="0" b="0"/>
              <a:pathLst>
                <a:path w="186591" h="233404">
                  <a:moveTo>
                    <a:pt x="0" y="20190"/>
                  </a:moveTo>
                  <a:lnTo>
                    <a:pt x="11178" y="9012"/>
                  </a:lnTo>
                  <a:lnTo>
                    <a:pt x="29144" y="3523"/>
                  </a:lnTo>
                  <a:lnTo>
                    <a:pt x="78806" y="0"/>
                  </a:lnTo>
                  <a:lnTo>
                    <a:pt x="89972" y="3220"/>
                  </a:lnTo>
                  <a:lnTo>
                    <a:pt x="108617" y="16157"/>
                  </a:lnTo>
                  <a:lnTo>
                    <a:pt x="118464" y="36725"/>
                  </a:lnTo>
                  <a:lnTo>
                    <a:pt x="121671" y="60294"/>
                  </a:lnTo>
                  <a:lnTo>
                    <a:pt x="119196" y="82468"/>
                  </a:lnTo>
                  <a:lnTo>
                    <a:pt x="114559" y="90954"/>
                  </a:lnTo>
                  <a:lnTo>
                    <a:pt x="98284" y="106148"/>
                  </a:lnTo>
                  <a:lnTo>
                    <a:pt x="100618" y="106741"/>
                  </a:lnTo>
                  <a:lnTo>
                    <a:pt x="105683" y="105967"/>
                  </a:lnTo>
                  <a:lnTo>
                    <a:pt x="135168" y="110466"/>
                  </a:lnTo>
                  <a:lnTo>
                    <a:pt x="154051" y="119194"/>
                  </a:lnTo>
                  <a:lnTo>
                    <a:pt x="162362" y="124797"/>
                  </a:lnTo>
                  <a:lnTo>
                    <a:pt x="174716" y="140382"/>
                  </a:lnTo>
                  <a:lnTo>
                    <a:pt x="182936" y="160176"/>
                  </a:lnTo>
                  <a:lnTo>
                    <a:pt x="186590" y="184571"/>
                  </a:lnTo>
                  <a:lnTo>
                    <a:pt x="184054" y="195288"/>
                  </a:lnTo>
                  <a:lnTo>
                    <a:pt x="171879" y="213435"/>
                  </a:lnTo>
                  <a:lnTo>
                    <a:pt x="151650" y="226179"/>
                  </a:lnTo>
                  <a:lnTo>
                    <a:pt x="128231" y="233403"/>
                  </a:lnTo>
                  <a:lnTo>
                    <a:pt x="95316" y="230893"/>
                  </a:lnTo>
                  <a:lnTo>
                    <a:pt x="55872" y="222684"/>
                  </a:lnTo>
                  <a:lnTo>
                    <a:pt x="31585" y="220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95088" y="3463875"/>
              <a:ext cx="1231835" cy="157929"/>
            </a:xfrm>
            <a:custGeom>
              <a:avLst/>
              <a:gdLst/>
              <a:ahLst/>
              <a:cxnLst/>
              <a:rect l="0" t="0" r="0" b="0"/>
              <a:pathLst>
                <a:path w="1231835" h="157929">
                  <a:moveTo>
                    <a:pt x="1231834" y="0"/>
                  </a:moveTo>
                  <a:lnTo>
                    <a:pt x="1189142" y="3120"/>
                  </a:lnTo>
                  <a:lnTo>
                    <a:pt x="1128596" y="10723"/>
                  </a:lnTo>
                  <a:lnTo>
                    <a:pt x="1070498" y="21789"/>
                  </a:lnTo>
                  <a:lnTo>
                    <a:pt x="1020254" y="31803"/>
                  </a:lnTo>
                  <a:lnTo>
                    <a:pt x="965203" y="42179"/>
                  </a:lnTo>
                  <a:lnTo>
                    <a:pt x="913796" y="52662"/>
                  </a:lnTo>
                  <a:lnTo>
                    <a:pt x="853806" y="61095"/>
                  </a:lnTo>
                  <a:lnTo>
                    <a:pt x="791753" y="62556"/>
                  </a:lnTo>
                  <a:lnTo>
                    <a:pt x="743860" y="68578"/>
                  </a:lnTo>
                  <a:lnTo>
                    <a:pt x="690676" y="72182"/>
                  </a:lnTo>
                  <a:lnTo>
                    <a:pt x="641642" y="73250"/>
                  </a:lnTo>
                  <a:lnTo>
                    <a:pt x="586299" y="79156"/>
                  </a:lnTo>
                  <a:lnTo>
                    <a:pt x="536626" y="88315"/>
                  </a:lnTo>
                  <a:lnTo>
                    <a:pt x="475505" y="98437"/>
                  </a:lnTo>
                  <a:lnTo>
                    <a:pt x="432434" y="105361"/>
                  </a:lnTo>
                  <a:lnTo>
                    <a:pt x="374963" y="112717"/>
                  </a:lnTo>
                  <a:lnTo>
                    <a:pt x="319212" y="120791"/>
                  </a:lnTo>
                  <a:lnTo>
                    <a:pt x="263659" y="126415"/>
                  </a:lnTo>
                  <a:lnTo>
                    <a:pt x="207582" y="134423"/>
                  </a:lnTo>
                  <a:lnTo>
                    <a:pt x="146513" y="144204"/>
                  </a:lnTo>
                  <a:lnTo>
                    <a:pt x="83965" y="153342"/>
                  </a:lnTo>
                  <a:lnTo>
                    <a:pt x="27998" y="15656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53057" y="3758673"/>
              <a:ext cx="9066" cy="263214"/>
            </a:xfrm>
            <a:custGeom>
              <a:avLst/>
              <a:gdLst/>
              <a:ahLst/>
              <a:cxnLst/>
              <a:rect l="0" t="0" r="0" b="0"/>
              <a:pathLst>
                <a:path w="9066" h="263214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4173" y="163836"/>
                  </a:lnTo>
                  <a:lnTo>
                    <a:pt x="5807" y="209658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96553" y="3769202"/>
              <a:ext cx="167033" cy="151639"/>
            </a:xfrm>
            <a:custGeom>
              <a:avLst/>
              <a:gdLst/>
              <a:ahLst/>
              <a:cxnLst/>
              <a:rect l="0" t="0" r="0" b="0"/>
              <a:pathLst>
                <a:path w="167033" h="151639">
                  <a:moveTo>
                    <a:pt x="167032" y="94756"/>
                  </a:moveTo>
                  <a:lnTo>
                    <a:pt x="142986" y="104332"/>
                  </a:lnTo>
                  <a:lnTo>
                    <a:pt x="101850" y="128570"/>
                  </a:lnTo>
                  <a:lnTo>
                    <a:pt x="40514" y="150796"/>
                  </a:lnTo>
                  <a:lnTo>
                    <a:pt x="19555" y="151638"/>
                  </a:lnTo>
                  <a:lnTo>
                    <a:pt x="9052" y="150225"/>
                  </a:lnTo>
                  <a:lnTo>
                    <a:pt x="3221" y="145774"/>
                  </a:lnTo>
                  <a:lnTo>
                    <a:pt x="503" y="139296"/>
                  </a:lnTo>
                  <a:lnTo>
                    <a:pt x="0" y="78048"/>
                  </a:lnTo>
                  <a:lnTo>
                    <a:pt x="6959" y="27461"/>
                  </a:lnTo>
                  <a:lnTo>
                    <a:pt x="91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00455" y="3688962"/>
              <a:ext cx="195741" cy="259225"/>
            </a:xfrm>
            <a:custGeom>
              <a:avLst/>
              <a:gdLst/>
              <a:ahLst/>
              <a:cxnLst/>
              <a:rect l="0" t="0" r="0" b="0"/>
              <a:pathLst>
                <a:path w="195741" h="259225">
                  <a:moveTo>
                    <a:pt x="0" y="48654"/>
                  </a:moveTo>
                  <a:lnTo>
                    <a:pt x="17981" y="24608"/>
                  </a:lnTo>
                  <a:lnTo>
                    <a:pt x="34898" y="10281"/>
                  </a:lnTo>
                  <a:lnTo>
                    <a:pt x="57235" y="2354"/>
                  </a:lnTo>
                  <a:lnTo>
                    <a:pt x="81590" y="0"/>
                  </a:lnTo>
                  <a:lnTo>
                    <a:pt x="104113" y="2854"/>
                  </a:lnTo>
                  <a:lnTo>
                    <a:pt x="112693" y="7592"/>
                  </a:lnTo>
                  <a:lnTo>
                    <a:pt x="125345" y="22215"/>
                  </a:lnTo>
                  <a:lnTo>
                    <a:pt x="128017" y="31028"/>
                  </a:lnTo>
                  <a:lnTo>
                    <a:pt x="127867" y="50179"/>
                  </a:lnTo>
                  <a:lnTo>
                    <a:pt x="120781" y="67269"/>
                  </a:lnTo>
                  <a:lnTo>
                    <a:pt x="97168" y="97305"/>
                  </a:lnTo>
                  <a:lnTo>
                    <a:pt x="96364" y="100975"/>
                  </a:lnTo>
                  <a:lnTo>
                    <a:pt x="99338" y="102252"/>
                  </a:lnTo>
                  <a:lnTo>
                    <a:pt x="112001" y="102891"/>
                  </a:lnTo>
                  <a:lnTo>
                    <a:pt x="138861" y="110998"/>
                  </a:lnTo>
                  <a:lnTo>
                    <a:pt x="176259" y="134105"/>
                  </a:lnTo>
                  <a:lnTo>
                    <a:pt x="184186" y="140717"/>
                  </a:lnTo>
                  <a:lnTo>
                    <a:pt x="192995" y="163660"/>
                  </a:lnTo>
                  <a:lnTo>
                    <a:pt x="195740" y="191015"/>
                  </a:lnTo>
                  <a:lnTo>
                    <a:pt x="193061" y="214871"/>
                  </a:lnTo>
                  <a:lnTo>
                    <a:pt x="187199" y="224976"/>
                  </a:lnTo>
                  <a:lnTo>
                    <a:pt x="168208" y="242443"/>
                  </a:lnTo>
                  <a:lnTo>
                    <a:pt x="144169" y="251766"/>
                  </a:lnTo>
                  <a:lnTo>
                    <a:pt x="105286" y="259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21595" y="3613938"/>
              <a:ext cx="238909" cy="313481"/>
            </a:xfrm>
            <a:custGeom>
              <a:avLst/>
              <a:gdLst/>
              <a:ahLst/>
              <a:cxnLst/>
              <a:rect l="0" t="0" r="0" b="0"/>
              <a:pathLst>
                <a:path w="238909" h="313481">
                  <a:moveTo>
                    <a:pt x="0" y="71036"/>
                  </a:moveTo>
                  <a:lnTo>
                    <a:pt x="49499" y="21538"/>
                  </a:lnTo>
                  <a:lnTo>
                    <a:pt x="81477" y="6327"/>
                  </a:lnTo>
                  <a:lnTo>
                    <a:pt x="120588" y="0"/>
                  </a:lnTo>
                  <a:lnTo>
                    <a:pt x="161812" y="9304"/>
                  </a:lnTo>
                  <a:lnTo>
                    <a:pt x="183441" y="23712"/>
                  </a:lnTo>
                  <a:lnTo>
                    <a:pt x="199682" y="41814"/>
                  </a:lnTo>
                  <a:lnTo>
                    <a:pt x="227470" y="102829"/>
                  </a:lnTo>
                  <a:lnTo>
                    <a:pt x="238908" y="147895"/>
                  </a:lnTo>
                  <a:lnTo>
                    <a:pt x="238074" y="184666"/>
                  </a:lnTo>
                  <a:lnTo>
                    <a:pt x="232153" y="206936"/>
                  </a:lnTo>
                  <a:lnTo>
                    <a:pt x="209288" y="246709"/>
                  </a:lnTo>
                  <a:lnTo>
                    <a:pt x="192253" y="273215"/>
                  </a:lnTo>
                  <a:lnTo>
                    <a:pt x="181372" y="291915"/>
                  </a:lnTo>
                  <a:lnTo>
                    <a:pt x="164838" y="308024"/>
                  </a:lnTo>
                  <a:lnTo>
                    <a:pt x="155516" y="312086"/>
                  </a:lnTo>
                  <a:lnTo>
                    <a:pt x="135799" y="313480"/>
                  </a:lnTo>
                  <a:lnTo>
                    <a:pt x="99379" y="307688"/>
                  </a:lnTo>
                  <a:lnTo>
                    <a:pt x="89649" y="302503"/>
                  </a:lnTo>
                  <a:lnTo>
                    <a:pt x="75719" y="287384"/>
                  </a:lnTo>
                  <a:lnTo>
                    <a:pt x="61300" y="259141"/>
                  </a:lnTo>
                  <a:lnTo>
                    <a:pt x="60754" y="250252"/>
                  </a:lnTo>
                  <a:lnTo>
                    <a:pt x="66386" y="234135"/>
                  </a:lnTo>
                  <a:lnTo>
                    <a:pt x="82711" y="211908"/>
                  </a:lnTo>
                  <a:lnTo>
                    <a:pt x="101881" y="200716"/>
                  </a:lnTo>
                  <a:lnTo>
                    <a:pt x="124830" y="194182"/>
                  </a:lnTo>
                  <a:lnTo>
                    <a:pt x="146727" y="195177"/>
                  </a:lnTo>
                  <a:lnTo>
                    <a:pt x="205167" y="216874"/>
                  </a:lnTo>
                  <a:lnTo>
                    <a:pt x="231627" y="228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58451" y="3937658"/>
              <a:ext cx="31224" cy="71280"/>
            </a:xfrm>
            <a:custGeom>
              <a:avLst/>
              <a:gdLst/>
              <a:ahLst/>
              <a:cxnLst/>
              <a:rect l="0" t="0" r="0" b="0"/>
              <a:pathLst>
                <a:path w="31224" h="71280">
                  <a:moveTo>
                    <a:pt x="20948" y="0"/>
                  </a:moveTo>
                  <a:lnTo>
                    <a:pt x="15358" y="16767"/>
                  </a:lnTo>
                  <a:lnTo>
                    <a:pt x="15734" y="34358"/>
                  </a:lnTo>
                  <a:lnTo>
                    <a:pt x="17472" y="43962"/>
                  </a:lnTo>
                  <a:lnTo>
                    <a:pt x="20970" y="48025"/>
                  </a:lnTo>
                  <a:lnTo>
                    <a:pt x="25642" y="48394"/>
                  </a:lnTo>
                  <a:lnTo>
                    <a:pt x="31096" y="46301"/>
                  </a:lnTo>
                  <a:lnTo>
                    <a:pt x="31223" y="46075"/>
                  </a:lnTo>
                  <a:lnTo>
                    <a:pt x="22005" y="48944"/>
                  </a:lnTo>
                  <a:lnTo>
                    <a:pt x="12449" y="60357"/>
                  </a:lnTo>
                  <a:lnTo>
                    <a:pt x="8263" y="68314"/>
                  </a:lnTo>
                  <a:lnTo>
                    <a:pt x="7812" y="71279"/>
                  </a:lnTo>
                  <a:lnTo>
                    <a:pt x="9851" y="70916"/>
                  </a:lnTo>
                  <a:lnTo>
                    <a:pt x="13550" y="68334"/>
                  </a:lnTo>
                  <a:lnTo>
                    <a:pt x="14846" y="63103"/>
                  </a:lnTo>
                  <a:lnTo>
                    <a:pt x="13166" y="47933"/>
                  </a:lnTo>
                  <a:lnTo>
                    <a:pt x="9911" y="44823"/>
                  </a:lnTo>
                  <a:lnTo>
                    <a:pt x="5401" y="45090"/>
                  </a:lnTo>
                  <a:lnTo>
                    <a:pt x="55" y="47607"/>
                  </a:lnTo>
                  <a:lnTo>
                    <a:pt x="0" y="48116"/>
                  </a:lnTo>
                  <a:lnTo>
                    <a:pt x="2094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614103" y="1354169"/>
            <a:ext cx="3303328" cy="498847"/>
            <a:chOff x="4614103" y="1354169"/>
            <a:chExt cx="3303328" cy="498847"/>
          </a:xfrm>
        </p:grpSpPr>
        <p:sp>
          <p:nvSpPr>
            <p:cNvPr id="58" name="Freeform 57"/>
            <p:cNvSpPr/>
            <p:nvPr/>
          </p:nvSpPr>
          <p:spPr>
            <a:xfrm>
              <a:off x="4614103" y="1354169"/>
              <a:ext cx="292177" cy="438864"/>
            </a:xfrm>
            <a:custGeom>
              <a:avLst/>
              <a:gdLst/>
              <a:ahLst/>
              <a:cxnLst/>
              <a:rect l="0" t="0" r="0" b="0"/>
              <a:pathLst>
                <a:path w="292177" h="438864">
                  <a:moveTo>
                    <a:pt x="271120" y="67178"/>
                  </a:moveTo>
                  <a:lnTo>
                    <a:pt x="265530" y="50410"/>
                  </a:lnTo>
                  <a:lnTo>
                    <a:pt x="253427" y="35939"/>
                  </a:lnTo>
                  <a:lnTo>
                    <a:pt x="226883" y="17757"/>
                  </a:lnTo>
                  <a:lnTo>
                    <a:pt x="186472" y="1134"/>
                  </a:lnTo>
                  <a:lnTo>
                    <a:pt x="165648" y="0"/>
                  </a:lnTo>
                  <a:lnTo>
                    <a:pt x="123684" y="8804"/>
                  </a:lnTo>
                  <a:lnTo>
                    <a:pt x="92124" y="24016"/>
                  </a:lnTo>
                  <a:lnTo>
                    <a:pt x="60546" y="48930"/>
                  </a:lnTo>
                  <a:lnTo>
                    <a:pt x="45730" y="71546"/>
                  </a:lnTo>
                  <a:lnTo>
                    <a:pt x="21097" y="124192"/>
                  </a:lnTo>
                  <a:lnTo>
                    <a:pt x="6226" y="171289"/>
                  </a:lnTo>
                  <a:lnTo>
                    <a:pt x="0" y="227877"/>
                  </a:lnTo>
                  <a:lnTo>
                    <a:pt x="6302" y="287004"/>
                  </a:lnTo>
                  <a:lnTo>
                    <a:pt x="21931" y="349463"/>
                  </a:lnTo>
                  <a:lnTo>
                    <a:pt x="35197" y="376302"/>
                  </a:lnTo>
                  <a:lnTo>
                    <a:pt x="72309" y="412595"/>
                  </a:lnTo>
                  <a:lnTo>
                    <a:pt x="93852" y="426587"/>
                  </a:lnTo>
                  <a:lnTo>
                    <a:pt x="119024" y="436705"/>
                  </a:lnTo>
                  <a:lnTo>
                    <a:pt x="145810" y="438863"/>
                  </a:lnTo>
                  <a:lnTo>
                    <a:pt x="201133" y="436305"/>
                  </a:lnTo>
                  <a:lnTo>
                    <a:pt x="254782" y="427394"/>
                  </a:lnTo>
                  <a:lnTo>
                    <a:pt x="292176" y="414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23980" y="1600331"/>
              <a:ext cx="153660" cy="206220"/>
            </a:xfrm>
            <a:custGeom>
              <a:avLst/>
              <a:gdLst/>
              <a:ahLst/>
              <a:cxnLst/>
              <a:rect l="0" t="0" r="0" b="0"/>
              <a:pathLst>
                <a:path w="153660" h="206220">
                  <a:moveTo>
                    <a:pt x="77056" y="0"/>
                  </a:moveTo>
                  <a:lnTo>
                    <a:pt x="53010" y="9575"/>
                  </a:lnTo>
                  <a:lnTo>
                    <a:pt x="31586" y="27534"/>
                  </a:lnTo>
                  <a:lnTo>
                    <a:pt x="11591" y="55732"/>
                  </a:lnTo>
                  <a:lnTo>
                    <a:pt x="1947" y="80142"/>
                  </a:lnTo>
                  <a:lnTo>
                    <a:pt x="0" y="103469"/>
                  </a:lnTo>
                  <a:lnTo>
                    <a:pt x="4204" y="125535"/>
                  </a:lnTo>
                  <a:lnTo>
                    <a:pt x="19725" y="156519"/>
                  </a:lnTo>
                  <a:lnTo>
                    <a:pt x="40312" y="181037"/>
                  </a:lnTo>
                  <a:lnTo>
                    <a:pt x="58386" y="195884"/>
                  </a:lnTo>
                  <a:lnTo>
                    <a:pt x="81236" y="204043"/>
                  </a:lnTo>
                  <a:lnTo>
                    <a:pt x="93881" y="206219"/>
                  </a:lnTo>
                  <a:lnTo>
                    <a:pt x="114169" y="202397"/>
                  </a:lnTo>
                  <a:lnTo>
                    <a:pt x="122855" y="198102"/>
                  </a:lnTo>
                  <a:lnTo>
                    <a:pt x="135626" y="183972"/>
                  </a:lnTo>
                  <a:lnTo>
                    <a:pt x="153356" y="146305"/>
                  </a:lnTo>
                  <a:lnTo>
                    <a:pt x="153659" y="136141"/>
                  </a:lnTo>
                  <a:lnTo>
                    <a:pt x="136869" y="84132"/>
                  </a:lnTo>
                  <a:lnTo>
                    <a:pt x="123527" y="69368"/>
                  </a:lnTo>
                  <a:lnTo>
                    <a:pt x="87585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37906" y="1631917"/>
              <a:ext cx="147401" cy="169003"/>
            </a:xfrm>
            <a:custGeom>
              <a:avLst/>
              <a:gdLst/>
              <a:ahLst/>
              <a:cxnLst/>
              <a:rect l="0" t="0" r="0" b="0"/>
              <a:pathLst>
                <a:path w="147401" h="169003">
                  <a:moveTo>
                    <a:pt x="0" y="0"/>
                  </a:moveTo>
                  <a:lnTo>
                    <a:pt x="3120" y="57264"/>
                  </a:lnTo>
                  <a:lnTo>
                    <a:pt x="14655" y="112567"/>
                  </a:lnTo>
                  <a:lnTo>
                    <a:pt x="30339" y="146437"/>
                  </a:lnTo>
                  <a:lnTo>
                    <a:pt x="46239" y="161789"/>
                  </a:lnTo>
                  <a:lnTo>
                    <a:pt x="55393" y="167521"/>
                  </a:lnTo>
                  <a:lnTo>
                    <a:pt x="65005" y="169002"/>
                  </a:lnTo>
                  <a:lnTo>
                    <a:pt x="85043" y="164409"/>
                  </a:lnTo>
                  <a:lnTo>
                    <a:pt x="110466" y="148669"/>
                  </a:lnTo>
                  <a:lnTo>
                    <a:pt x="122406" y="132755"/>
                  </a:lnTo>
                  <a:lnTo>
                    <a:pt x="139603" y="93943"/>
                  </a:lnTo>
                  <a:lnTo>
                    <a:pt x="146373" y="36793"/>
                  </a:lnTo>
                  <a:lnTo>
                    <a:pt x="14740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59005" y="1610539"/>
              <a:ext cx="168457" cy="168778"/>
            </a:xfrm>
            <a:custGeom>
              <a:avLst/>
              <a:gdLst/>
              <a:ahLst/>
              <a:cxnLst/>
              <a:rect l="0" t="0" r="0" b="0"/>
              <a:pathLst>
                <a:path w="168457" h="168778">
                  <a:moveTo>
                    <a:pt x="0" y="31906"/>
                  </a:moveTo>
                  <a:lnTo>
                    <a:pt x="17958" y="86951"/>
                  </a:lnTo>
                  <a:lnTo>
                    <a:pt x="36301" y="149192"/>
                  </a:lnTo>
                  <a:lnTo>
                    <a:pt x="32153" y="94465"/>
                  </a:lnTo>
                  <a:lnTo>
                    <a:pt x="34093" y="50702"/>
                  </a:lnTo>
                  <a:lnTo>
                    <a:pt x="42839" y="30121"/>
                  </a:lnTo>
                  <a:lnTo>
                    <a:pt x="60916" y="5381"/>
                  </a:lnTo>
                  <a:lnTo>
                    <a:pt x="68686" y="1355"/>
                  </a:lnTo>
                  <a:lnTo>
                    <a:pt x="86679" y="0"/>
                  </a:lnTo>
                  <a:lnTo>
                    <a:pt x="103255" y="6417"/>
                  </a:lnTo>
                  <a:lnTo>
                    <a:pt x="110951" y="11404"/>
                  </a:lnTo>
                  <a:lnTo>
                    <a:pt x="132960" y="40779"/>
                  </a:lnTo>
                  <a:lnTo>
                    <a:pt x="156950" y="94859"/>
                  </a:lnTo>
                  <a:lnTo>
                    <a:pt x="165047" y="129718"/>
                  </a:lnTo>
                  <a:lnTo>
                    <a:pt x="168456" y="168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95571" y="1368704"/>
              <a:ext cx="26647" cy="389556"/>
            </a:xfrm>
            <a:custGeom>
              <a:avLst/>
              <a:gdLst/>
              <a:ahLst/>
              <a:cxnLst/>
              <a:rect l="0" t="0" r="0" b="0"/>
              <a:pathLst>
                <a:path w="26647" h="389556">
                  <a:moveTo>
                    <a:pt x="5589" y="0"/>
                  </a:moveTo>
                  <a:lnTo>
                    <a:pt x="0" y="62093"/>
                  </a:lnTo>
                  <a:lnTo>
                    <a:pt x="2114" y="116794"/>
                  </a:lnTo>
                  <a:lnTo>
                    <a:pt x="4045" y="161483"/>
                  </a:lnTo>
                  <a:lnTo>
                    <a:pt x="8251" y="220202"/>
                  </a:lnTo>
                  <a:lnTo>
                    <a:pt x="14564" y="282663"/>
                  </a:lnTo>
                  <a:lnTo>
                    <a:pt x="16980" y="341751"/>
                  </a:lnTo>
                  <a:lnTo>
                    <a:pt x="2664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74818" y="1558217"/>
              <a:ext cx="210572" cy="31587"/>
            </a:xfrm>
            <a:custGeom>
              <a:avLst/>
              <a:gdLst/>
              <a:ahLst/>
              <a:cxnLst/>
              <a:rect l="0" t="0" r="0" b="0"/>
              <a:pathLst>
                <a:path w="210572" h="31587">
                  <a:moveTo>
                    <a:pt x="210571" y="0"/>
                  </a:moveTo>
                  <a:lnTo>
                    <a:pt x="153307" y="8334"/>
                  </a:lnTo>
                  <a:lnTo>
                    <a:pt x="103916" y="12998"/>
                  </a:lnTo>
                  <a:lnTo>
                    <a:pt x="55357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53886" y="1452932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55782"/>
                  </a:lnTo>
                  <a:lnTo>
                    <a:pt x="3119" y="211104"/>
                  </a:lnTo>
                  <a:lnTo>
                    <a:pt x="9065" y="272417"/>
                  </a:lnTo>
                  <a:lnTo>
                    <a:pt x="10335" y="334326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64373" y="1579274"/>
              <a:ext cx="294799" cy="73701"/>
            </a:xfrm>
            <a:custGeom>
              <a:avLst/>
              <a:gdLst/>
              <a:ahLst/>
              <a:cxnLst/>
              <a:rect l="0" t="0" r="0" b="0"/>
              <a:pathLst>
                <a:path w="294799" h="73701">
                  <a:moveTo>
                    <a:pt x="294798" y="0"/>
                  </a:moveTo>
                  <a:lnTo>
                    <a:pt x="238583" y="17958"/>
                  </a:lnTo>
                  <a:lnTo>
                    <a:pt x="183131" y="31667"/>
                  </a:lnTo>
                  <a:lnTo>
                    <a:pt x="132100" y="45640"/>
                  </a:lnTo>
                  <a:lnTo>
                    <a:pt x="75790" y="59665"/>
                  </a:lnTo>
                  <a:lnTo>
                    <a:pt x="22033" y="705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90756" y="1379233"/>
              <a:ext cx="200043" cy="400084"/>
            </a:xfrm>
            <a:custGeom>
              <a:avLst/>
              <a:gdLst/>
              <a:ahLst/>
              <a:cxnLst/>
              <a:rect l="0" t="0" r="0" b="0"/>
              <a:pathLst>
                <a:path w="200043" h="400084">
                  <a:moveTo>
                    <a:pt x="0" y="0"/>
                  </a:moveTo>
                  <a:lnTo>
                    <a:pt x="9065" y="58617"/>
                  </a:lnTo>
                  <a:lnTo>
                    <a:pt x="18645" y="109065"/>
                  </a:lnTo>
                  <a:lnTo>
                    <a:pt x="28401" y="169056"/>
                  </a:lnTo>
                  <a:lnTo>
                    <a:pt x="37531" y="231805"/>
                  </a:lnTo>
                  <a:lnTo>
                    <a:pt x="41926" y="291341"/>
                  </a:lnTo>
                  <a:lnTo>
                    <a:pt x="50179" y="347797"/>
                  </a:lnTo>
                  <a:lnTo>
                    <a:pt x="50378" y="367486"/>
                  </a:lnTo>
                  <a:lnTo>
                    <a:pt x="48793" y="367823"/>
                  </a:lnTo>
                  <a:lnTo>
                    <a:pt x="46567" y="364538"/>
                  </a:lnTo>
                  <a:lnTo>
                    <a:pt x="37844" y="337558"/>
                  </a:lnTo>
                  <a:lnTo>
                    <a:pt x="39030" y="294339"/>
                  </a:lnTo>
                  <a:lnTo>
                    <a:pt x="46789" y="255667"/>
                  </a:lnTo>
                  <a:lnTo>
                    <a:pt x="53420" y="247654"/>
                  </a:lnTo>
                  <a:lnTo>
                    <a:pt x="73265" y="238750"/>
                  </a:lnTo>
                  <a:lnTo>
                    <a:pt x="94564" y="241032"/>
                  </a:lnTo>
                  <a:lnTo>
                    <a:pt x="114558" y="251014"/>
                  </a:lnTo>
                  <a:lnTo>
                    <a:pt x="153791" y="295964"/>
                  </a:lnTo>
                  <a:lnTo>
                    <a:pt x="181201" y="338312"/>
                  </a:lnTo>
                  <a:lnTo>
                    <a:pt x="20004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25259" y="1563793"/>
              <a:ext cx="134640" cy="217840"/>
            </a:xfrm>
            <a:custGeom>
              <a:avLst/>
              <a:gdLst/>
              <a:ahLst/>
              <a:cxnLst/>
              <a:rect l="0" t="0" r="0" b="0"/>
              <a:pathLst>
                <a:path w="134640" h="217840">
                  <a:moveTo>
                    <a:pt x="39238" y="99709"/>
                  </a:moveTo>
                  <a:lnTo>
                    <a:pt x="100112" y="65381"/>
                  </a:lnTo>
                  <a:lnTo>
                    <a:pt x="130031" y="39506"/>
                  </a:lnTo>
                  <a:lnTo>
                    <a:pt x="133692" y="31498"/>
                  </a:lnTo>
                  <a:lnTo>
                    <a:pt x="134639" y="13241"/>
                  </a:lnTo>
                  <a:lnTo>
                    <a:pt x="129745" y="6969"/>
                  </a:lnTo>
                  <a:lnTo>
                    <a:pt x="111829" y="0"/>
                  </a:lnTo>
                  <a:lnTo>
                    <a:pt x="91388" y="22"/>
                  </a:lnTo>
                  <a:lnTo>
                    <a:pt x="81024" y="1665"/>
                  </a:lnTo>
                  <a:lnTo>
                    <a:pt x="60149" y="12850"/>
                  </a:lnTo>
                  <a:lnTo>
                    <a:pt x="23741" y="43037"/>
                  </a:lnTo>
                  <a:lnTo>
                    <a:pt x="6830" y="75639"/>
                  </a:lnTo>
                  <a:lnTo>
                    <a:pt x="0" y="120523"/>
                  </a:lnTo>
                  <a:lnTo>
                    <a:pt x="4641" y="147564"/>
                  </a:lnTo>
                  <a:lnTo>
                    <a:pt x="26685" y="193520"/>
                  </a:lnTo>
                  <a:lnTo>
                    <a:pt x="43017" y="208863"/>
                  </a:lnTo>
                  <a:lnTo>
                    <a:pt x="52286" y="214593"/>
                  </a:lnTo>
                  <a:lnTo>
                    <a:pt x="71943" y="217839"/>
                  </a:lnTo>
                  <a:lnTo>
                    <a:pt x="82098" y="217067"/>
                  </a:lnTo>
                  <a:lnTo>
                    <a:pt x="99621" y="209970"/>
                  </a:lnTo>
                  <a:lnTo>
                    <a:pt x="123466" y="194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06694" y="1421347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9065" y="160786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33036" y="1358176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4654" y="152804"/>
                  </a:lnTo>
                  <a:lnTo>
                    <a:pt x="19160" y="206582"/>
                  </a:lnTo>
                  <a:lnTo>
                    <a:pt x="27918" y="261515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01409" y="1452932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43233" y="14654"/>
                  </a:lnTo>
                  <a:lnTo>
                    <a:pt x="183443" y="29368"/>
                  </a:lnTo>
                  <a:lnTo>
                    <a:pt x="133772" y="45876"/>
                  </a:lnTo>
                  <a:lnTo>
                    <a:pt x="71354" y="62528"/>
                  </a:lnTo>
                  <a:lnTo>
                    <a:pt x="29721" y="7350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01409" y="1600331"/>
              <a:ext cx="357970" cy="31587"/>
            </a:xfrm>
            <a:custGeom>
              <a:avLst/>
              <a:gdLst/>
              <a:ahLst/>
              <a:cxnLst/>
              <a:rect l="0" t="0" r="0" b="0"/>
              <a:pathLst>
                <a:path w="357970" h="31587">
                  <a:moveTo>
                    <a:pt x="357969" y="0"/>
                  </a:moveTo>
                  <a:lnTo>
                    <a:pt x="300704" y="3120"/>
                  </a:lnTo>
                  <a:lnTo>
                    <a:pt x="248195" y="8333"/>
                  </a:lnTo>
                  <a:lnTo>
                    <a:pt x="197542" y="12998"/>
                  </a:lnTo>
                  <a:lnTo>
                    <a:pt x="137806" y="25054"/>
                  </a:lnTo>
                  <a:lnTo>
                    <a:pt x="86975" y="29651"/>
                  </a:lnTo>
                  <a:lnTo>
                    <a:pt x="29312" y="312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78535" y="1652974"/>
              <a:ext cx="178721" cy="192307"/>
            </a:xfrm>
            <a:custGeom>
              <a:avLst/>
              <a:gdLst/>
              <a:ahLst/>
              <a:cxnLst/>
              <a:rect l="0" t="0" r="0" b="0"/>
              <a:pathLst>
                <a:path w="178721" h="192307">
                  <a:moveTo>
                    <a:pt x="112511" y="0"/>
                  </a:moveTo>
                  <a:lnTo>
                    <a:pt x="49083" y="19128"/>
                  </a:lnTo>
                  <a:lnTo>
                    <a:pt x="28169" y="30338"/>
                  </a:lnTo>
                  <a:lnTo>
                    <a:pt x="13415" y="46239"/>
                  </a:lnTo>
                  <a:lnTo>
                    <a:pt x="7842" y="55392"/>
                  </a:lnTo>
                  <a:lnTo>
                    <a:pt x="0" y="96221"/>
                  </a:lnTo>
                  <a:lnTo>
                    <a:pt x="8855" y="139774"/>
                  </a:lnTo>
                  <a:lnTo>
                    <a:pt x="23158" y="161947"/>
                  </a:lnTo>
                  <a:lnTo>
                    <a:pt x="41213" y="178431"/>
                  </a:lnTo>
                  <a:lnTo>
                    <a:pt x="60936" y="189657"/>
                  </a:lnTo>
                  <a:lnTo>
                    <a:pt x="84520" y="192306"/>
                  </a:lnTo>
                  <a:lnTo>
                    <a:pt x="109429" y="188415"/>
                  </a:lnTo>
                  <a:lnTo>
                    <a:pt x="142014" y="173070"/>
                  </a:lnTo>
                  <a:lnTo>
                    <a:pt x="159159" y="160368"/>
                  </a:lnTo>
                  <a:lnTo>
                    <a:pt x="176376" y="134474"/>
                  </a:lnTo>
                  <a:lnTo>
                    <a:pt x="178720" y="111629"/>
                  </a:lnTo>
                  <a:lnTo>
                    <a:pt x="174693" y="87047"/>
                  </a:lnTo>
                  <a:lnTo>
                    <a:pt x="165104" y="64424"/>
                  </a:lnTo>
                  <a:lnTo>
                    <a:pt x="146804" y="45790"/>
                  </a:lnTo>
                  <a:lnTo>
                    <a:pt x="11251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49640" y="1481238"/>
              <a:ext cx="125677" cy="371778"/>
            </a:xfrm>
            <a:custGeom>
              <a:avLst/>
              <a:gdLst/>
              <a:ahLst/>
              <a:cxnLst/>
              <a:rect l="0" t="0" r="0" b="0"/>
              <a:pathLst>
                <a:path w="125677" h="371778">
                  <a:moveTo>
                    <a:pt x="94090" y="371777"/>
                  </a:moveTo>
                  <a:lnTo>
                    <a:pt x="91751" y="338155"/>
                  </a:lnTo>
                  <a:lnTo>
                    <a:pt x="70371" y="278370"/>
                  </a:lnTo>
                  <a:lnTo>
                    <a:pt x="33887" y="217444"/>
                  </a:lnTo>
                  <a:lnTo>
                    <a:pt x="14651" y="165210"/>
                  </a:lnTo>
                  <a:lnTo>
                    <a:pt x="2706" y="116764"/>
                  </a:lnTo>
                  <a:lnTo>
                    <a:pt x="0" y="56892"/>
                  </a:lnTo>
                  <a:lnTo>
                    <a:pt x="5869" y="29447"/>
                  </a:lnTo>
                  <a:lnTo>
                    <a:pt x="10710" y="17215"/>
                  </a:lnTo>
                  <a:lnTo>
                    <a:pt x="18616" y="9060"/>
                  </a:lnTo>
                  <a:lnTo>
                    <a:pt x="39879" y="0"/>
                  </a:lnTo>
                  <a:lnTo>
                    <a:pt x="78158" y="488"/>
                  </a:lnTo>
                  <a:lnTo>
                    <a:pt x="125676" y="13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06860" y="1695088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5" y="0"/>
                  </a:lnTo>
                  <a:lnTo>
                    <a:pt x="95890" y="0"/>
                  </a:lnTo>
                  <a:lnTo>
                    <a:pt x="44919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330110" y="2177718"/>
            <a:ext cx="2620600" cy="676254"/>
            <a:chOff x="5330110" y="2177718"/>
            <a:chExt cx="2620600" cy="676254"/>
          </a:xfrm>
        </p:grpSpPr>
        <p:sp>
          <p:nvSpPr>
            <p:cNvPr id="76" name="Freeform 75"/>
            <p:cNvSpPr/>
            <p:nvPr/>
          </p:nvSpPr>
          <p:spPr>
            <a:xfrm>
              <a:off x="5330110" y="2177718"/>
              <a:ext cx="197352" cy="498038"/>
            </a:xfrm>
            <a:custGeom>
              <a:avLst/>
              <a:gdLst/>
              <a:ahLst/>
              <a:cxnLst/>
              <a:rect l="0" t="0" r="0" b="0"/>
              <a:pathLst>
                <a:path w="197352" h="498038">
                  <a:moveTo>
                    <a:pt x="186823" y="296479"/>
                  </a:moveTo>
                  <a:lnTo>
                    <a:pt x="175644" y="279711"/>
                  </a:lnTo>
                  <a:lnTo>
                    <a:pt x="160797" y="268359"/>
                  </a:lnTo>
                  <a:lnTo>
                    <a:pt x="117081" y="251540"/>
                  </a:lnTo>
                  <a:lnTo>
                    <a:pt x="93825" y="253499"/>
                  </a:lnTo>
                  <a:lnTo>
                    <a:pt x="72960" y="262169"/>
                  </a:lnTo>
                  <a:lnTo>
                    <a:pt x="48060" y="281373"/>
                  </a:lnTo>
                  <a:lnTo>
                    <a:pt x="27035" y="308770"/>
                  </a:lnTo>
                  <a:lnTo>
                    <a:pt x="5008" y="365471"/>
                  </a:lnTo>
                  <a:lnTo>
                    <a:pt x="0" y="425833"/>
                  </a:lnTo>
                  <a:lnTo>
                    <a:pt x="3574" y="451066"/>
                  </a:lnTo>
                  <a:lnTo>
                    <a:pt x="12182" y="470859"/>
                  </a:lnTo>
                  <a:lnTo>
                    <a:pt x="17753" y="479413"/>
                  </a:lnTo>
                  <a:lnTo>
                    <a:pt x="33302" y="492036"/>
                  </a:lnTo>
                  <a:lnTo>
                    <a:pt x="42361" y="497040"/>
                  </a:lnTo>
                  <a:lnTo>
                    <a:pt x="51911" y="498037"/>
                  </a:lnTo>
                  <a:lnTo>
                    <a:pt x="71880" y="492905"/>
                  </a:lnTo>
                  <a:lnTo>
                    <a:pt x="89334" y="479705"/>
                  </a:lnTo>
                  <a:lnTo>
                    <a:pt x="134037" y="424116"/>
                  </a:lnTo>
                  <a:lnTo>
                    <a:pt x="166714" y="361438"/>
                  </a:lnTo>
                  <a:lnTo>
                    <a:pt x="182807" y="299908"/>
                  </a:lnTo>
                  <a:lnTo>
                    <a:pt x="192522" y="241732"/>
                  </a:lnTo>
                  <a:lnTo>
                    <a:pt x="195920" y="181212"/>
                  </a:lnTo>
                  <a:lnTo>
                    <a:pt x="195757" y="125715"/>
                  </a:lnTo>
                  <a:lnTo>
                    <a:pt x="189990" y="73396"/>
                  </a:lnTo>
                  <a:lnTo>
                    <a:pt x="184329" y="16323"/>
                  </a:lnTo>
                  <a:lnTo>
                    <a:pt x="181650" y="4423"/>
                  </a:lnTo>
                  <a:lnTo>
                    <a:pt x="177525" y="0"/>
                  </a:lnTo>
                  <a:lnTo>
                    <a:pt x="172435" y="560"/>
                  </a:lnTo>
                  <a:lnTo>
                    <a:pt x="166702" y="4443"/>
                  </a:lnTo>
                  <a:lnTo>
                    <a:pt x="157213" y="21236"/>
                  </a:lnTo>
                  <a:lnTo>
                    <a:pt x="148414" y="56998"/>
                  </a:lnTo>
                  <a:lnTo>
                    <a:pt x="145806" y="103469"/>
                  </a:lnTo>
                  <a:lnTo>
                    <a:pt x="145034" y="158572"/>
                  </a:lnTo>
                  <a:lnTo>
                    <a:pt x="150362" y="218415"/>
                  </a:lnTo>
                  <a:lnTo>
                    <a:pt x="155443" y="280842"/>
                  </a:lnTo>
                  <a:lnTo>
                    <a:pt x="163357" y="330970"/>
                  </a:lnTo>
                  <a:lnTo>
                    <a:pt x="179631" y="387303"/>
                  </a:lnTo>
                  <a:lnTo>
                    <a:pt x="197351" y="433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81277" y="2403302"/>
              <a:ext cx="167333" cy="228823"/>
            </a:xfrm>
            <a:custGeom>
              <a:avLst/>
              <a:gdLst/>
              <a:ahLst/>
              <a:cxnLst/>
              <a:rect l="0" t="0" r="0" b="0"/>
              <a:pathLst>
                <a:path w="167333" h="228823">
                  <a:moveTo>
                    <a:pt x="19883" y="113008"/>
                  </a:moveTo>
                  <a:lnTo>
                    <a:pt x="74928" y="96220"/>
                  </a:lnTo>
                  <a:lnTo>
                    <a:pt x="134395" y="86924"/>
                  </a:lnTo>
                  <a:lnTo>
                    <a:pt x="161307" y="71875"/>
                  </a:lnTo>
                  <a:lnTo>
                    <a:pt x="165639" y="64529"/>
                  </a:lnTo>
                  <a:lnTo>
                    <a:pt x="167332" y="47008"/>
                  </a:lnTo>
                  <a:lnTo>
                    <a:pt x="161065" y="30643"/>
                  </a:lnTo>
                  <a:lnTo>
                    <a:pt x="156118" y="23003"/>
                  </a:lnTo>
                  <a:lnTo>
                    <a:pt x="141264" y="11395"/>
                  </a:lnTo>
                  <a:lnTo>
                    <a:pt x="132389" y="6662"/>
                  </a:lnTo>
                  <a:lnTo>
                    <a:pt x="91953" y="0"/>
                  </a:lnTo>
                  <a:lnTo>
                    <a:pt x="48516" y="9204"/>
                  </a:lnTo>
                  <a:lnTo>
                    <a:pt x="29490" y="23589"/>
                  </a:lnTo>
                  <a:lnTo>
                    <a:pt x="12201" y="51419"/>
                  </a:lnTo>
                  <a:lnTo>
                    <a:pt x="4771" y="72767"/>
                  </a:lnTo>
                  <a:lnTo>
                    <a:pt x="0" y="124600"/>
                  </a:lnTo>
                  <a:lnTo>
                    <a:pt x="1688" y="149746"/>
                  </a:lnTo>
                  <a:lnTo>
                    <a:pt x="28203" y="198146"/>
                  </a:lnTo>
                  <a:lnTo>
                    <a:pt x="44638" y="212459"/>
                  </a:lnTo>
                  <a:lnTo>
                    <a:pt x="67382" y="223974"/>
                  </a:lnTo>
                  <a:lnTo>
                    <a:pt x="83054" y="228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94766" y="2418781"/>
              <a:ext cx="101193" cy="195112"/>
            </a:xfrm>
            <a:custGeom>
              <a:avLst/>
              <a:gdLst/>
              <a:ahLst/>
              <a:cxnLst/>
              <a:rect l="0" t="0" r="0" b="0"/>
              <a:pathLst>
                <a:path w="101193" h="195112">
                  <a:moveTo>
                    <a:pt x="101192" y="13301"/>
                  </a:moveTo>
                  <a:lnTo>
                    <a:pt x="90014" y="2123"/>
                  </a:lnTo>
                  <a:lnTo>
                    <a:pt x="82042" y="0"/>
                  </a:lnTo>
                  <a:lnTo>
                    <a:pt x="60706" y="761"/>
                  </a:lnTo>
                  <a:lnTo>
                    <a:pt x="50805" y="6111"/>
                  </a:lnTo>
                  <a:lnTo>
                    <a:pt x="25691" y="35997"/>
                  </a:lnTo>
                  <a:lnTo>
                    <a:pt x="5772" y="74488"/>
                  </a:lnTo>
                  <a:lnTo>
                    <a:pt x="0" y="115529"/>
                  </a:lnTo>
                  <a:lnTo>
                    <a:pt x="2796" y="143354"/>
                  </a:lnTo>
                  <a:lnTo>
                    <a:pt x="11057" y="165079"/>
                  </a:lnTo>
                  <a:lnTo>
                    <a:pt x="16536" y="174148"/>
                  </a:lnTo>
                  <a:lnTo>
                    <a:pt x="31982" y="187344"/>
                  </a:lnTo>
                  <a:lnTo>
                    <a:pt x="41014" y="192501"/>
                  </a:lnTo>
                  <a:lnTo>
                    <a:pt x="60408" y="195111"/>
                  </a:lnTo>
                  <a:lnTo>
                    <a:pt x="90664" y="192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48601" y="2495253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3119" y="42692"/>
                  </a:lnTo>
                  <a:lnTo>
                    <a:pt x="17958" y="102069"/>
                  </a:lnTo>
                  <a:lnTo>
                    <a:pt x="28547" y="143645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38072" y="2379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55349" y="2494574"/>
              <a:ext cx="209108" cy="169136"/>
            </a:xfrm>
            <a:custGeom>
              <a:avLst/>
              <a:gdLst/>
              <a:ahLst/>
              <a:cxnLst/>
              <a:rect l="0" t="0" r="0" b="0"/>
              <a:pathLst>
                <a:path w="209108" h="169136">
                  <a:moveTo>
                    <a:pt x="9065" y="84907"/>
                  </a:moveTo>
                  <a:lnTo>
                    <a:pt x="9065" y="107264"/>
                  </a:lnTo>
                  <a:lnTo>
                    <a:pt x="7896" y="110341"/>
                  </a:lnTo>
                  <a:lnTo>
                    <a:pt x="5946" y="108882"/>
                  </a:lnTo>
                  <a:lnTo>
                    <a:pt x="3476" y="104400"/>
                  </a:lnTo>
                  <a:lnTo>
                    <a:pt x="0" y="75735"/>
                  </a:lnTo>
                  <a:lnTo>
                    <a:pt x="4559" y="43195"/>
                  </a:lnTo>
                  <a:lnTo>
                    <a:pt x="10741" y="37212"/>
                  </a:lnTo>
                  <a:lnTo>
                    <a:pt x="19541" y="34393"/>
                  </a:lnTo>
                  <a:lnTo>
                    <a:pt x="30087" y="33684"/>
                  </a:lnTo>
                  <a:lnTo>
                    <a:pt x="38288" y="36720"/>
                  </a:lnTo>
                  <a:lnTo>
                    <a:pt x="50519" y="49453"/>
                  </a:lnTo>
                  <a:lnTo>
                    <a:pt x="56735" y="69930"/>
                  </a:lnTo>
                  <a:lnTo>
                    <a:pt x="58392" y="81941"/>
                  </a:lnTo>
                  <a:lnTo>
                    <a:pt x="60667" y="86439"/>
                  </a:lnTo>
                  <a:lnTo>
                    <a:pt x="63354" y="85929"/>
                  </a:lnTo>
                  <a:lnTo>
                    <a:pt x="66314" y="82079"/>
                  </a:lnTo>
                  <a:lnTo>
                    <a:pt x="91960" y="22027"/>
                  </a:lnTo>
                  <a:lnTo>
                    <a:pt x="107908" y="7048"/>
                  </a:lnTo>
                  <a:lnTo>
                    <a:pt x="117075" y="1416"/>
                  </a:lnTo>
                  <a:lnTo>
                    <a:pt x="125525" y="0"/>
                  </a:lnTo>
                  <a:lnTo>
                    <a:pt x="133499" y="1396"/>
                  </a:lnTo>
                  <a:lnTo>
                    <a:pt x="141154" y="4667"/>
                  </a:lnTo>
                  <a:lnTo>
                    <a:pt x="155899" y="20779"/>
                  </a:lnTo>
                  <a:lnTo>
                    <a:pt x="174234" y="56158"/>
                  </a:lnTo>
                  <a:lnTo>
                    <a:pt x="200702" y="116650"/>
                  </a:lnTo>
                  <a:lnTo>
                    <a:pt x="209107" y="169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30699" y="2517815"/>
              <a:ext cx="218027" cy="188816"/>
            </a:xfrm>
            <a:custGeom>
              <a:avLst/>
              <a:gdLst/>
              <a:ahLst/>
              <a:cxnLst/>
              <a:rect l="0" t="0" r="0" b="0"/>
              <a:pathLst>
                <a:path w="218027" h="188816">
                  <a:moveTo>
                    <a:pt x="112741" y="72195"/>
                  </a:moveTo>
                  <a:lnTo>
                    <a:pt x="112741" y="49838"/>
                  </a:lnTo>
                  <a:lnTo>
                    <a:pt x="106502" y="32623"/>
                  </a:lnTo>
                  <a:lnTo>
                    <a:pt x="94760" y="17173"/>
                  </a:lnTo>
                  <a:lnTo>
                    <a:pt x="77844" y="2507"/>
                  </a:lnTo>
                  <a:lnTo>
                    <a:pt x="68419" y="0"/>
                  </a:lnTo>
                  <a:lnTo>
                    <a:pt x="48589" y="3454"/>
                  </a:lnTo>
                  <a:lnTo>
                    <a:pt x="23284" y="18552"/>
                  </a:lnTo>
                  <a:lnTo>
                    <a:pt x="11371" y="34316"/>
                  </a:lnTo>
                  <a:lnTo>
                    <a:pt x="3347" y="54190"/>
                  </a:lnTo>
                  <a:lnTo>
                    <a:pt x="0" y="90517"/>
                  </a:lnTo>
                  <a:lnTo>
                    <a:pt x="7067" y="124027"/>
                  </a:lnTo>
                  <a:lnTo>
                    <a:pt x="17422" y="145534"/>
                  </a:lnTo>
                  <a:lnTo>
                    <a:pt x="25799" y="151504"/>
                  </a:lnTo>
                  <a:lnTo>
                    <a:pt x="47584" y="155017"/>
                  </a:lnTo>
                  <a:lnTo>
                    <a:pt x="66624" y="149559"/>
                  </a:lnTo>
                  <a:lnTo>
                    <a:pt x="74978" y="144828"/>
                  </a:lnTo>
                  <a:lnTo>
                    <a:pt x="87379" y="130213"/>
                  </a:lnTo>
                  <a:lnTo>
                    <a:pt x="95619" y="110849"/>
                  </a:lnTo>
                  <a:lnTo>
                    <a:pt x="99282" y="86645"/>
                  </a:lnTo>
                  <a:lnTo>
                    <a:pt x="101429" y="81828"/>
                  </a:lnTo>
                  <a:lnTo>
                    <a:pt x="104030" y="82127"/>
                  </a:lnTo>
                  <a:lnTo>
                    <a:pt x="110039" y="91817"/>
                  </a:lnTo>
                  <a:lnTo>
                    <a:pt x="138765" y="146693"/>
                  </a:lnTo>
                  <a:lnTo>
                    <a:pt x="159966" y="175377"/>
                  </a:lnTo>
                  <a:lnTo>
                    <a:pt x="178184" y="187464"/>
                  </a:lnTo>
                  <a:lnTo>
                    <a:pt x="186786" y="188815"/>
                  </a:lnTo>
                  <a:lnTo>
                    <a:pt x="194859" y="187376"/>
                  </a:lnTo>
                  <a:lnTo>
                    <a:pt x="218026" y="177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542587" y="2316269"/>
              <a:ext cx="37725" cy="410612"/>
            </a:xfrm>
            <a:custGeom>
              <a:avLst/>
              <a:gdLst/>
              <a:ahLst/>
              <a:cxnLst/>
              <a:rect l="0" t="0" r="0" b="0"/>
              <a:pathLst>
                <a:path w="37725" h="410612">
                  <a:moveTo>
                    <a:pt x="16666" y="0"/>
                  </a:moveTo>
                  <a:lnTo>
                    <a:pt x="5488" y="11178"/>
                  </a:lnTo>
                  <a:lnTo>
                    <a:pt x="0" y="29145"/>
                  </a:lnTo>
                  <a:lnTo>
                    <a:pt x="30" y="68687"/>
                  </a:lnTo>
                  <a:lnTo>
                    <a:pt x="4328" y="120567"/>
                  </a:lnTo>
                  <a:lnTo>
                    <a:pt x="8721" y="171034"/>
                  </a:lnTo>
                  <a:lnTo>
                    <a:pt x="15097" y="225117"/>
                  </a:lnTo>
                  <a:lnTo>
                    <a:pt x="21790" y="278051"/>
                  </a:lnTo>
                  <a:lnTo>
                    <a:pt x="25594" y="332600"/>
                  </a:lnTo>
                  <a:lnTo>
                    <a:pt x="35318" y="391889"/>
                  </a:lnTo>
                  <a:lnTo>
                    <a:pt x="3772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32995" y="2459182"/>
              <a:ext cx="143332" cy="394790"/>
            </a:xfrm>
            <a:custGeom>
              <a:avLst/>
              <a:gdLst/>
              <a:ahLst/>
              <a:cxnLst/>
              <a:rect l="0" t="0" r="0" b="0"/>
              <a:pathLst>
                <a:path w="143332" h="394790">
                  <a:moveTo>
                    <a:pt x="0" y="130828"/>
                  </a:moveTo>
                  <a:lnTo>
                    <a:pt x="14654" y="185969"/>
                  </a:lnTo>
                  <a:lnTo>
                    <a:pt x="28197" y="241762"/>
                  </a:lnTo>
                  <a:lnTo>
                    <a:pt x="42138" y="294031"/>
                  </a:lnTo>
                  <a:lnTo>
                    <a:pt x="61746" y="354398"/>
                  </a:lnTo>
                  <a:lnTo>
                    <a:pt x="76233" y="394789"/>
                  </a:lnTo>
                  <a:lnTo>
                    <a:pt x="65742" y="375675"/>
                  </a:lnTo>
                  <a:lnTo>
                    <a:pt x="41235" y="317406"/>
                  </a:lnTo>
                  <a:lnTo>
                    <a:pt x="23916" y="266829"/>
                  </a:lnTo>
                  <a:lnTo>
                    <a:pt x="14495" y="211679"/>
                  </a:lnTo>
                  <a:lnTo>
                    <a:pt x="11704" y="157124"/>
                  </a:lnTo>
                  <a:lnTo>
                    <a:pt x="10876" y="108204"/>
                  </a:lnTo>
                  <a:lnTo>
                    <a:pt x="16186" y="50450"/>
                  </a:lnTo>
                  <a:lnTo>
                    <a:pt x="25202" y="16155"/>
                  </a:lnTo>
                  <a:lnTo>
                    <a:pt x="32009" y="8756"/>
                  </a:lnTo>
                  <a:lnTo>
                    <a:pt x="52050" y="535"/>
                  </a:lnTo>
                  <a:lnTo>
                    <a:pt x="73436" y="0"/>
                  </a:lnTo>
                  <a:lnTo>
                    <a:pt x="93469" y="4832"/>
                  </a:lnTo>
                  <a:lnTo>
                    <a:pt x="110172" y="14778"/>
                  </a:lnTo>
                  <a:lnTo>
                    <a:pt x="132729" y="39121"/>
                  </a:lnTo>
                  <a:lnTo>
                    <a:pt x="140879" y="61604"/>
                  </a:lnTo>
                  <a:lnTo>
                    <a:pt x="143331" y="87193"/>
                  </a:lnTo>
                  <a:lnTo>
                    <a:pt x="140521" y="114164"/>
                  </a:lnTo>
                  <a:lnTo>
                    <a:pt x="129134" y="135510"/>
                  </a:lnTo>
                  <a:lnTo>
                    <a:pt x="112375" y="151626"/>
                  </a:lnTo>
                  <a:lnTo>
                    <a:pt x="93228" y="162688"/>
                  </a:lnTo>
                  <a:lnTo>
                    <a:pt x="84378" y="163767"/>
                  </a:lnTo>
                  <a:lnTo>
                    <a:pt x="52642" y="151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11979" y="2274155"/>
              <a:ext cx="73701" cy="357970"/>
            </a:xfrm>
            <a:custGeom>
              <a:avLst/>
              <a:gdLst/>
              <a:ahLst/>
              <a:cxnLst/>
              <a:rect l="0" t="0" r="0" b="0"/>
              <a:pathLst>
                <a:path w="73701" h="357970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21331" y="171012"/>
                  </a:lnTo>
                  <a:lnTo>
                    <a:pt x="38641" y="234087"/>
                  </a:lnTo>
                  <a:lnTo>
                    <a:pt x="49144" y="285778"/>
                  </a:lnTo>
                  <a:lnTo>
                    <a:pt x="63173" y="336993"/>
                  </a:lnTo>
                  <a:lnTo>
                    <a:pt x="7370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41030" y="2430114"/>
              <a:ext cx="218390" cy="201886"/>
            </a:xfrm>
            <a:custGeom>
              <a:avLst/>
              <a:gdLst/>
              <a:ahLst/>
              <a:cxnLst/>
              <a:rect l="0" t="0" r="0" b="0"/>
              <a:pathLst>
                <a:path w="218390" h="201886">
                  <a:moveTo>
                    <a:pt x="123633" y="33554"/>
                  </a:moveTo>
                  <a:lnTo>
                    <a:pt x="112455" y="16786"/>
                  </a:lnTo>
                  <a:lnTo>
                    <a:pt x="97608" y="5435"/>
                  </a:lnTo>
                  <a:lnTo>
                    <a:pt x="88735" y="770"/>
                  </a:lnTo>
                  <a:lnTo>
                    <a:pt x="79311" y="0"/>
                  </a:lnTo>
                  <a:lnTo>
                    <a:pt x="59480" y="5383"/>
                  </a:lnTo>
                  <a:lnTo>
                    <a:pt x="34175" y="21567"/>
                  </a:lnTo>
                  <a:lnTo>
                    <a:pt x="22262" y="37585"/>
                  </a:lnTo>
                  <a:lnTo>
                    <a:pt x="5083" y="82053"/>
                  </a:lnTo>
                  <a:lnTo>
                    <a:pt x="0" y="141963"/>
                  </a:lnTo>
                  <a:lnTo>
                    <a:pt x="3564" y="167134"/>
                  </a:lnTo>
                  <a:lnTo>
                    <a:pt x="15286" y="186899"/>
                  </a:lnTo>
                  <a:lnTo>
                    <a:pt x="23326" y="195446"/>
                  </a:lnTo>
                  <a:lnTo>
                    <a:pt x="32195" y="199973"/>
                  </a:lnTo>
                  <a:lnTo>
                    <a:pt x="51408" y="201885"/>
                  </a:lnTo>
                  <a:lnTo>
                    <a:pt x="60276" y="198417"/>
                  </a:lnTo>
                  <a:lnTo>
                    <a:pt x="76367" y="185205"/>
                  </a:lnTo>
                  <a:lnTo>
                    <a:pt x="92991" y="158036"/>
                  </a:lnTo>
                  <a:lnTo>
                    <a:pt x="99736" y="122170"/>
                  </a:lnTo>
                  <a:lnTo>
                    <a:pt x="103023" y="117198"/>
                  </a:lnTo>
                  <a:lnTo>
                    <a:pt x="107553" y="117393"/>
                  </a:lnTo>
                  <a:lnTo>
                    <a:pt x="112913" y="121032"/>
                  </a:lnTo>
                  <a:lnTo>
                    <a:pt x="158922" y="182907"/>
                  </a:lnTo>
                  <a:lnTo>
                    <a:pt x="172852" y="197809"/>
                  </a:lnTo>
                  <a:lnTo>
                    <a:pt x="179842" y="200379"/>
                  </a:lnTo>
                  <a:lnTo>
                    <a:pt x="186842" y="199753"/>
                  </a:lnTo>
                  <a:lnTo>
                    <a:pt x="218389" y="191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72711" y="2408253"/>
              <a:ext cx="113051" cy="223872"/>
            </a:xfrm>
            <a:custGeom>
              <a:avLst/>
              <a:gdLst/>
              <a:ahLst/>
              <a:cxnLst/>
              <a:rect l="0" t="0" r="0" b="0"/>
              <a:pathLst>
                <a:path w="113051" h="223872">
                  <a:moveTo>
                    <a:pt x="113050" y="13301"/>
                  </a:moveTo>
                  <a:lnTo>
                    <a:pt x="101872" y="2123"/>
                  </a:lnTo>
                  <a:lnTo>
                    <a:pt x="93899" y="0"/>
                  </a:lnTo>
                  <a:lnTo>
                    <a:pt x="72564" y="760"/>
                  </a:lnTo>
                  <a:lnTo>
                    <a:pt x="53722" y="8117"/>
                  </a:lnTo>
                  <a:lnTo>
                    <a:pt x="22562" y="31904"/>
                  </a:lnTo>
                  <a:lnTo>
                    <a:pt x="6561" y="63397"/>
                  </a:lnTo>
                  <a:lnTo>
                    <a:pt x="0" y="107953"/>
                  </a:lnTo>
                  <a:lnTo>
                    <a:pt x="3644" y="152610"/>
                  </a:lnTo>
                  <a:lnTo>
                    <a:pt x="12173" y="175042"/>
                  </a:lnTo>
                  <a:lnTo>
                    <a:pt x="17723" y="184299"/>
                  </a:lnTo>
                  <a:lnTo>
                    <a:pt x="47891" y="208507"/>
                  </a:lnTo>
                  <a:lnTo>
                    <a:pt x="91993" y="223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69989" y="2420730"/>
              <a:ext cx="134408" cy="179809"/>
            </a:xfrm>
            <a:custGeom>
              <a:avLst/>
              <a:gdLst/>
              <a:ahLst/>
              <a:cxnLst/>
              <a:rect l="0" t="0" r="0" b="0"/>
              <a:pathLst>
                <a:path w="134408" h="179809">
                  <a:moveTo>
                    <a:pt x="0" y="95580"/>
                  </a:moveTo>
                  <a:lnTo>
                    <a:pt x="31282" y="86005"/>
                  </a:lnTo>
                  <a:lnTo>
                    <a:pt x="85280" y="56660"/>
                  </a:lnTo>
                  <a:lnTo>
                    <a:pt x="131420" y="24887"/>
                  </a:lnTo>
                  <a:lnTo>
                    <a:pt x="134407" y="18036"/>
                  </a:lnTo>
                  <a:lnTo>
                    <a:pt x="134058" y="11129"/>
                  </a:lnTo>
                  <a:lnTo>
                    <a:pt x="131486" y="4184"/>
                  </a:lnTo>
                  <a:lnTo>
                    <a:pt x="125092" y="725"/>
                  </a:lnTo>
                  <a:lnTo>
                    <a:pt x="105509" y="0"/>
                  </a:lnTo>
                  <a:lnTo>
                    <a:pt x="73766" y="6169"/>
                  </a:lnTo>
                  <a:lnTo>
                    <a:pt x="47723" y="20995"/>
                  </a:lnTo>
                  <a:lnTo>
                    <a:pt x="25189" y="40206"/>
                  </a:lnTo>
                  <a:lnTo>
                    <a:pt x="9284" y="71894"/>
                  </a:lnTo>
                  <a:lnTo>
                    <a:pt x="7246" y="97531"/>
                  </a:lnTo>
                  <a:lnTo>
                    <a:pt x="11410" y="122184"/>
                  </a:lnTo>
                  <a:lnTo>
                    <a:pt x="26907" y="149216"/>
                  </a:lnTo>
                  <a:lnTo>
                    <a:pt x="39645" y="164652"/>
                  </a:lnTo>
                  <a:lnTo>
                    <a:pt x="59344" y="173072"/>
                  </a:lnTo>
                  <a:lnTo>
                    <a:pt x="105285" y="179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01616" y="2379440"/>
              <a:ext cx="149094" cy="252685"/>
            </a:xfrm>
            <a:custGeom>
              <a:avLst/>
              <a:gdLst/>
              <a:ahLst/>
              <a:cxnLst/>
              <a:rect l="0" t="0" r="0" b="0"/>
              <a:pathLst>
                <a:path w="149094" h="252685">
                  <a:moveTo>
                    <a:pt x="115814" y="0"/>
                  </a:moveTo>
                  <a:lnTo>
                    <a:pt x="61939" y="17958"/>
                  </a:lnTo>
                  <a:lnTo>
                    <a:pt x="32391" y="29368"/>
                  </a:lnTo>
                  <a:lnTo>
                    <a:pt x="15956" y="40738"/>
                  </a:lnTo>
                  <a:lnTo>
                    <a:pt x="11807" y="48216"/>
                  </a:lnTo>
                  <a:lnTo>
                    <a:pt x="10317" y="65883"/>
                  </a:lnTo>
                  <a:lnTo>
                    <a:pt x="16237" y="71998"/>
                  </a:lnTo>
                  <a:lnTo>
                    <a:pt x="72603" y="93796"/>
                  </a:lnTo>
                  <a:lnTo>
                    <a:pt x="131185" y="133585"/>
                  </a:lnTo>
                  <a:lnTo>
                    <a:pt x="148184" y="160073"/>
                  </a:lnTo>
                  <a:lnTo>
                    <a:pt x="149093" y="169887"/>
                  </a:lnTo>
                  <a:lnTo>
                    <a:pt x="143863" y="190149"/>
                  </a:lnTo>
                  <a:lnTo>
                    <a:pt x="130619" y="207733"/>
                  </a:lnTo>
                  <a:lnTo>
                    <a:pt x="111866" y="222177"/>
                  </a:lnTo>
                  <a:lnTo>
                    <a:pt x="53740" y="24488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579067" y="389554"/>
            <a:ext cx="4021887" cy="526426"/>
            <a:chOff x="579067" y="389554"/>
            <a:chExt cx="4021887" cy="526426"/>
          </a:xfrm>
        </p:grpSpPr>
        <p:sp>
          <p:nvSpPr>
            <p:cNvPr id="2" name="Freeform 1"/>
            <p:cNvSpPr/>
            <p:nvPr/>
          </p:nvSpPr>
          <p:spPr>
            <a:xfrm>
              <a:off x="579067" y="63170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39" y="14655"/>
                  </a:lnTo>
                  <a:lnTo>
                    <a:pt x="5012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2360" y="397720"/>
              <a:ext cx="315672" cy="412975"/>
            </a:xfrm>
            <a:custGeom>
              <a:avLst/>
              <a:gdLst/>
              <a:ahLst/>
              <a:cxnLst/>
              <a:rect l="0" t="0" r="0" b="0"/>
              <a:pathLst>
                <a:path w="315672" h="412975">
                  <a:moveTo>
                    <a:pt x="76261" y="412974"/>
                  </a:moveTo>
                  <a:lnTo>
                    <a:pt x="61607" y="357833"/>
                  </a:lnTo>
                  <a:lnTo>
                    <a:pt x="55299" y="299700"/>
                  </a:lnTo>
                  <a:lnTo>
                    <a:pt x="48343" y="250210"/>
                  </a:lnTo>
                  <a:lnTo>
                    <a:pt x="42281" y="187324"/>
                  </a:lnTo>
                  <a:lnTo>
                    <a:pt x="30165" y="134824"/>
                  </a:lnTo>
                  <a:lnTo>
                    <a:pt x="9271" y="80564"/>
                  </a:lnTo>
                  <a:lnTo>
                    <a:pt x="474" y="57006"/>
                  </a:lnTo>
                  <a:lnTo>
                    <a:pt x="0" y="45810"/>
                  </a:lnTo>
                  <a:lnTo>
                    <a:pt x="5713" y="24012"/>
                  </a:lnTo>
                  <a:lnTo>
                    <a:pt x="19170" y="8865"/>
                  </a:lnTo>
                  <a:lnTo>
                    <a:pt x="27672" y="3188"/>
                  </a:lnTo>
                  <a:lnTo>
                    <a:pt x="49597" y="0"/>
                  </a:lnTo>
                  <a:lnTo>
                    <a:pt x="101800" y="1896"/>
                  </a:lnTo>
                  <a:lnTo>
                    <a:pt x="151106" y="19081"/>
                  </a:lnTo>
                  <a:lnTo>
                    <a:pt x="205386" y="45006"/>
                  </a:lnTo>
                  <a:lnTo>
                    <a:pt x="254442" y="81981"/>
                  </a:lnTo>
                  <a:lnTo>
                    <a:pt x="293282" y="138395"/>
                  </a:lnTo>
                  <a:lnTo>
                    <a:pt x="309150" y="176159"/>
                  </a:lnTo>
                  <a:lnTo>
                    <a:pt x="315671" y="222574"/>
                  </a:lnTo>
                  <a:lnTo>
                    <a:pt x="312014" y="267782"/>
                  </a:lnTo>
                  <a:lnTo>
                    <a:pt x="288646" y="327650"/>
                  </a:lnTo>
                  <a:lnTo>
                    <a:pt x="284531" y="338544"/>
                  </a:lnTo>
                  <a:lnTo>
                    <a:pt x="267482" y="356887"/>
                  </a:lnTo>
                  <a:lnTo>
                    <a:pt x="256384" y="365054"/>
                  </a:lnTo>
                  <a:lnTo>
                    <a:pt x="225336" y="374129"/>
                  </a:lnTo>
                  <a:lnTo>
                    <a:pt x="171514" y="376118"/>
                  </a:lnTo>
                  <a:lnTo>
                    <a:pt x="124762" y="372418"/>
                  </a:lnTo>
                  <a:lnTo>
                    <a:pt x="86790" y="370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07729" y="642238"/>
              <a:ext cx="18862" cy="168457"/>
            </a:xfrm>
            <a:custGeom>
              <a:avLst/>
              <a:gdLst/>
              <a:ahLst/>
              <a:cxnLst/>
              <a:rect l="0" t="0" r="0" b="0"/>
              <a:pathLst>
                <a:path w="18862" h="168457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6"/>
                  </a:lnTo>
                  <a:lnTo>
                    <a:pt x="10859" y="148722"/>
                  </a:lnTo>
                  <a:lnTo>
                    <a:pt x="1886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95005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89761" y="600124"/>
              <a:ext cx="126343" cy="217112"/>
            </a:xfrm>
            <a:custGeom>
              <a:avLst/>
              <a:gdLst/>
              <a:ahLst/>
              <a:cxnLst/>
              <a:rect l="0" t="0" r="0" b="0"/>
              <a:pathLst>
                <a:path w="126343" h="217112">
                  <a:moveTo>
                    <a:pt x="0" y="10528"/>
                  </a:moveTo>
                  <a:lnTo>
                    <a:pt x="9065" y="69145"/>
                  </a:lnTo>
                  <a:lnTo>
                    <a:pt x="16117" y="89613"/>
                  </a:lnTo>
                  <a:lnTo>
                    <a:pt x="37954" y="144815"/>
                  </a:lnTo>
                  <a:lnTo>
                    <a:pt x="50110" y="177049"/>
                  </a:lnTo>
                  <a:lnTo>
                    <a:pt x="81310" y="216872"/>
                  </a:lnTo>
                  <a:lnTo>
                    <a:pt x="85792" y="217111"/>
                  </a:lnTo>
                  <a:lnTo>
                    <a:pt x="88780" y="212591"/>
                  </a:lnTo>
                  <a:lnTo>
                    <a:pt x="95140" y="158930"/>
                  </a:lnTo>
                  <a:lnTo>
                    <a:pt x="106054" y="104790"/>
                  </a:lnTo>
                  <a:lnTo>
                    <a:pt x="119475" y="4344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0331" y="642238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4294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9803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00072" y="594535"/>
              <a:ext cx="176376" cy="205462"/>
            </a:xfrm>
            <a:custGeom>
              <a:avLst/>
              <a:gdLst/>
              <a:ahLst/>
              <a:cxnLst/>
              <a:rect l="0" t="0" r="0" b="0"/>
              <a:pathLst>
                <a:path w="176376" h="205462">
                  <a:moveTo>
                    <a:pt x="131886" y="5589"/>
                  </a:moveTo>
                  <a:lnTo>
                    <a:pt x="115118" y="0"/>
                  </a:lnTo>
                  <a:lnTo>
                    <a:pt x="63540" y="4442"/>
                  </a:lnTo>
                  <a:lnTo>
                    <a:pt x="29357" y="14478"/>
                  </a:lnTo>
                  <a:lnTo>
                    <a:pt x="11838" y="25527"/>
                  </a:lnTo>
                  <a:lnTo>
                    <a:pt x="6231" y="34089"/>
                  </a:lnTo>
                  <a:lnTo>
                    <a:pt x="0" y="56080"/>
                  </a:lnTo>
                  <a:lnTo>
                    <a:pt x="1848" y="64986"/>
                  </a:lnTo>
                  <a:lnTo>
                    <a:pt x="6590" y="72093"/>
                  </a:lnTo>
                  <a:lnTo>
                    <a:pt x="13260" y="78001"/>
                  </a:lnTo>
                  <a:lnTo>
                    <a:pt x="33150" y="84565"/>
                  </a:lnTo>
                  <a:lnTo>
                    <a:pt x="96484" y="91465"/>
                  </a:lnTo>
                  <a:lnTo>
                    <a:pt x="152441" y="113445"/>
                  </a:lnTo>
                  <a:lnTo>
                    <a:pt x="167538" y="127224"/>
                  </a:lnTo>
                  <a:lnTo>
                    <a:pt x="173201" y="135812"/>
                  </a:lnTo>
                  <a:lnTo>
                    <a:pt x="176375" y="157832"/>
                  </a:lnTo>
                  <a:lnTo>
                    <a:pt x="172716" y="180877"/>
                  </a:lnTo>
                  <a:lnTo>
                    <a:pt x="163291" y="198918"/>
                  </a:lnTo>
                  <a:lnTo>
                    <a:pt x="155162" y="203495"/>
                  </a:lnTo>
                  <a:lnTo>
                    <a:pt x="133652" y="205461"/>
                  </a:lnTo>
                  <a:lnTo>
                    <a:pt x="79476" y="197275"/>
                  </a:lnTo>
                  <a:lnTo>
                    <a:pt x="47658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9479" y="642238"/>
              <a:ext cx="9879" cy="168457"/>
            </a:xfrm>
            <a:custGeom>
              <a:avLst/>
              <a:gdLst/>
              <a:ahLst/>
              <a:cxnLst/>
              <a:rect l="0" t="0" r="0" b="0"/>
              <a:pathLst>
                <a:path w="9879" h="168457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6671" y="143613"/>
                  </a:lnTo>
                  <a:lnTo>
                    <a:pt x="987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79357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46859" y="642238"/>
              <a:ext cx="139019" cy="202469"/>
            </a:xfrm>
            <a:custGeom>
              <a:avLst/>
              <a:gdLst/>
              <a:ahLst/>
              <a:cxnLst/>
              <a:rect l="0" t="0" r="0" b="0"/>
              <a:pathLst>
                <a:path w="139019" h="202469">
                  <a:moveTo>
                    <a:pt x="90426" y="0"/>
                  </a:moveTo>
                  <a:lnTo>
                    <a:pt x="47734" y="14572"/>
                  </a:lnTo>
                  <a:lnTo>
                    <a:pt x="28168" y="27533"/>
                  </a:lnTo>
                  <a:lnTo>
                    <a:pt x="11673" y="44992"/>
                  </a:lnTo>
                  <a:lnTo>
                    <a:pt x="2782" y="67570"/>
                  </a:lnTo>
                  <a:lnTo>
                    <a:pt x="0" y="92032"/>
                  </a:lnTo>
                  <a:lnTo>
                    <a:pt x="10740" y="147040"/>
                  </a:lnTo>
                  <a:lnTo>
                    <a:pt x="26131" y="178878"/>
                  </a:lnTo>
                  <a:lnTo>
                    <a:pt x="41963" y="193755"/>
                  </a:lnTo>
                  <a:lnTo>
                    <a:pt x="51098" y="199360"/>
                  </a:lnTo>
                  <a:lnTo>
                    <a:pt x="70607" y="202468"/>
                  </a:lnTo>
                  <a:lnTo>
                    <a:pt x="80723" y="201659"/>
                  </a:lnTo>
                  <a:lnTo>
                    <a:pt x="98201" y="194521"/>
                  </a:lnTo>
                  <a:lnTo>
                    <a:pt x="113769" y="182380"/>
                  </a:lnTo>
                  <a:lnTo>
                    <a:pt x="128486" y="165286"/>
                  </a:lnTo>
                  <a:lnTo>
                    <a:pt x="136587" y="142870"/>
                  </a:lnTo>
                  <a:lnTo>
                    <a:pt x="139018" y="117310"/>
                  </a:lnTo>
                  <a:lnTo>
                    <a:pt x="136199" y="90352"/>
                  </a:lnTo>
                  <a:lnTo>
                    <a:pt x="127927" y="69012"/>
                  </a:lnTo>
                  <a:lnTo>
                    <a:pt x="103552" y="36249"/>
                  </a:lnTo>
                  <a:lnTo>
                    <a:pt x="90021" y="27809"/>
                  </a:lnTo>
                  <a:lnTo>
                    <a:pt x="6936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47509" y="627581"/>
              <a:ext cx="150392" cy="194825"/>
            </a:xfrm>
            <a:custGeom>
              <a:avLst/>
              <a:gdLst/>
              <a:ahLst/>
              <a:cxnLst/>
              <a:rect l="0" t="0" r="0" b="0"/>
              <a:pathLst>
                <a:path w="150392" h="194825">
                  <a:moveTo>
                    <a:pt x="5589" y="67299"/>
                  </a:moveTo>
                  <a:lnTo>
                    <a:pt x="0" y="84067"/>
                  </a:lnTo>
                  <a:lnTo>
                    <a:pt x="4044" y="142745"/>
                  </a:lnTo>
                  <a:lnTo>
                    <a:pt x="10873" y="191906"/>
                  </a:lnTo>
                  <a:lnTo>
                    <a:pt x="12621" y="194824"/>
                  </a:lnTo>
                  <a:lnTo>
                    <a:pt x="13787" y="192090"/>
                  </a:lnTo>
                  <a:lnTo>
                    <a:pt x="13912" y="177744"/>
                  </a:lnTo>
                  <a:lnTo>
                    <a:pt x="6916" y="124174"/>
                  </a:lnTo>
                  <a:lnTo>
                    <a:pt x="7021" y="71428"/>
                  </a:lnTo>
                  <a:lnTo>
                    <a:pt x="15242" y="36937"/>
                  </a:lnTo>
                  <a:lnTo>
                    <a:pt x="25867" y="15201"/>
                  </a:lnTo>
                  <a:lnTo>
                    <a:pt x="34315" y="8000"/>
                  </a:lnTo>
                  <a:lnTo>
                    <a:pt x="56181" y="0"/>
                  </a:lnTo>
                  <a:lnTo>
                    <a:pt x="66223" y="206"/>
                  </a:lnTo>
                  <a:lnTo>
                    <a:pt x="83620" y="6675"/>
                  </a:lnTo>
                  <a:lnTo>
                    <a:pt x="106568" y="23470"/>
                  </a:lnTo>
                  <a:lnTo>
                    <a:pt x="122596" y="48854"/>
                  </a:lnTo>
                  <a:lnTo>
                    <a:pt x="142155" y="107562"/>
                  </a:lnTo>
                  <a:lnTo>
                    <a:pt x="149778" y="143570"/>
                  </a:lnTo>
                  <a:lnTo>
                    <a:pt x="150391" y="166708"/>
                  </a:lnTo>
                  <a:lnTo>
                    <a:pt x="142460" y="193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13690" y="558010"/>
              <a:ext cx="229983" cy="180819"/>
            </a:xfrm>
            <a:custGeom>
              <a:avLst/>
              <a:gdLst/>
              <a:ahLst/>
              <a:cxnLst/>
              <a:rect l="0" t="0" r="0" b="0"/>
              <a:pathLst>
                <a:path w="229983" h="180819">
                  <a:moveTo>
                    <a:pt x="23719" y="0"/>
                  </a:moveTo>
                  <a:lnTo>
                    <a:pt x="0" y="43962"/>
                  </a:lnTo>
                  <a:lnTo>
                    <a:pt x="54" y="85426"/>
                  </a:lnTo>
                  <a:lnTo>
                    <a:pt x="13068" y="123577"/>
                  </a:lnTo>
                  <a:lnTo>
                    <a:pt x="28344" y="139931"/>
                  </a:lnTo>
                  <a:lnTo>
                    <a:pt x="37331" y="145930"/>
                  </a:lnTo>
                  <a:lnTo>
                    <a:pt x="56675" y="149476"/>
                  </a:lnTo>
                  <a:lnTo>
                    <a:pt x="66747" y="148783"/>
                  </a:lnTo>
                  <a:lnTo>
                    <a:pt x="74631" y="144812"/>
                  </a:lnTo>
                  <a:lnTo>
                    <a:pt x="86511" y="131041"/>
                  </a:lnTo>
                  <a:lnTo>
                    <a:pt x="99776" y="103558"/>
                  </a:lnTo>
                  <a:lnTo>
                    <a:pt x="103670" y="101794"/>
                  </a:lnTo>
                  <a:lnTo>
                    <a:pt x="107435" y="105297"/>
                  </a:lnTo>
                  <a:lnTo>
                    <a:pt x="138073" y="163484"/>
                  </a:lnTo>
                  <a:lnTo>
                    <a:pt x="163277" y="179981"/>
                  </a:lnTo>
                  <a:lnTo>
                    <a:pt x="172909" y="180818"/>
                  </a:lnTo>
                  <a:lnTo>
                    <a:pt x="192971" y="175510"/>
                  </a:lnTo>
                  <a:lnTo>
                    <a:pt x="218407" y="159368"/>
                  </a:lnTo>
                  <a:lnTo>
                    <a:pt x="227230" y="140240"/>
                  </a:lnTo>
                  <a:lnTo>
                    <a:pt x="229982" y="117311"/>
                  </a:lnTo>
                  <a:lnTo>
                    <a:pt x="217225" y="55114"/>
                  </a:lnTo>
                  <a:lnTo>
                    <a:pt x="21323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37450" y="389554"/>
              <a:ext cx="178986" cy="526426"/>
            </a:xfrm>
            <a:custGeom>
              <a:avLst/>
              <a:gdLst/>
              <a:ahLst/>
              <a:cxnLst/>
              <a:rect l="0" t="0" r="0" b="0"/>
              <a:pathLst>
                <a:path w="178986" h="526426">
                  <a:moveTo>
                    <a:pt x="178985" y="0"/>
                  </a:moveTo>
                  <a:lnTo>
                    <a:pt x="151474" y="53875"/>
                  </a:lnTo>
                  <a:lnTo>
                    <a:pt x="129902" y="117091"/>
                  </a:lnTo>
                  <a:lnTo>
                    <a:pt x="115824" y="169402"/>
                  </a:lnTo>
                  <a:lnTo>
                    <a:pt x="101778" y="224795"/>
                  </a:lnTo>
                  <a:lnTo>
                    <a:pt x="87738" y="280797"/>
                  </a:lnTo>
                  <a:lnTo>
                    <a:pt x="70580" y="336919"/>
                  </a:lnTo>
                  <a:lnTo>
                    <a:pt x="50597" y="393065"/>
                  </a:lnTo>
                  <a:lnTo>
                    <a:pt x="31779" y="451801"/>
                  </a:lnTo>
                  <a:lnTo>
                    <a:pt x="10546" y="50957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5688" y="510226"/>
              <a:ext cx="217804" cy="227549"/>
            </a:xfrm>
            <a:custGeom>
              <a:avLst/>
              <a:gdLst/>
              <a:ahLst/>
              <a:cxnLst/>
              <a:rect l="0" t="0" r="0" b="0"/>
              <a:pathLst>
                <a:path w="217804" h="227549">
                  <a:moveTo>
                    <a:pt x="35545" y="205711"/>
                  </a:moveTo>
                  <a:lnTo>
                    <a:pt x="18756" y="142261"/>
                  </a:lnTo>
                  <a:lnTo>
                    <a:pt x="12212" y="84167"/>
                  </a:lnTo>
                  <a:lnTo>
                    <a:pt x="0" y="38203"/>
                  </a:lnTo>
                  <a:lnTo>
                    <a:pt x="150" y="28529"/>
                  </a:lnTo>
                  <a:lnTo>
                    <a:pt x="6556" y="11540"/>
                  </a:lnTo>
                  <a:lnTo>
                    <a:pt x="13879" y="6074"/>
                  </a:lnTo>
                  <a:lnTo>
                    <a:pt x="34494" y="0"/>
                  </a:lnTo>
                  <a:lnTo>
                    <a:pt x="91922" y="4507"/>
                  </a:lnTo>
                  <a:lnTo>
                    <a:pt x="116753" y="10222"/>
                  </a:lnTo>
                  <a:lnTo>
                    <a:pt x="150464" y="31195"/>
                  </a:lnTo>
                  <a:lnTo>
                    <a:pt x="192430" y="71625"/>
                  </a:lnTo>
                  <a:lnTo>
                    <a:pt x="205877" y="92305"/>
                  </a:lnTo>
                  <a:lnTo>
                    <a:pt x="215753" y="117094"/>
                  </a:lnTo>
                  <a:lnTo>
                    <a:pt x="217803" y="140589"/>
                  </a:lnTo>
                  <a:lnTo>
                    <a:pt x="209586" y="184269"/>
                  </a:lnTo>
                  <a:lnTo>
                    <a:pt x="197124" y="202421"/>
                  </a:lnTo>
                  <a:lnTo>
                    <a:pt x="178718" y="217117"/>
                  </a:lnTo>
                  <a:lnTo>
                    <a:pt x="154939" y="227548"/>
                  </a:lnTo>
                  <a:lnTo>
                    <a:pt x="128773" y="226725"/>
                  </a:lnTo>
                  <a:lnTo>
                    <a:pt x="67130" y="216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38973" y="592384"/>
              <a:ext cx="130772" cy="179235"/>
            </a:xfrm>
            <a:custGeom>
              <a:avLst/>
              <a:gdLst/>
              <a:ahLst/>
              <a:cxnLst/>
              <a:rect l="0" t="0" r="0" b="0"/>
              <a:pathLst>
                <a:path w="130772" h="179235">
                  <a:moveTo>
                    <a:pt x="35472" y="70911"/>
                  </a:moveTo>
                  <a:lnTo>
                    <a:pt x="72950" y="79244"/>
                  </a:lnTo>
                  <a:lnTo>
                    <a:pt x="85024" y="79976"/>
                  </a:lnTo>
                  <a:lnTo>
                    <a:pt x="104679" y="74550"/>
                  </a:lnTo>
                  <a:lnTo>
                    <a:pt x="113195" y="69827"/>
                  </a:lnTo>
                  <a:lnTo>
                    <a:pt x="125778" y="55221"/>
                  </a:lnTo>
                  <a:lnTo>
                    <a:pt x="130771" y="46413"/>
                  </a:lnTo>
                  <a:lnTo>
                    <a:pt x="130590" y="38201"/>
                  </a:lnTo>
                  <a:lnTo>
                    <a:pt x="126960" y="30387"/>
                  </a:lnTo>
                  <a:lnTo>
                    <a:pt x="113568" y="16636"/>
                  </a:lnTo>
                  <a:lnTo>
                    <a:pt x="95918" y="6624"/>
                  </a:lnTo>
                  <a:lnTo>
                    <a:pt x="60661" y="0"/>
                  </a:lnTo>
                  <a:lnTo>
                    <a:pt x="40428" y="4690"/>
                  </a:lnTo>
                  <a:lnTo>
                    <a:pt x="31757" y="9216"/>
                  </a:lnTo>
                  <a:lnTo>
                    <a:pt x="19003" y="23604"/>
                  </a:lnTo>
                  <a:lnTo>
                    <a:pt x="1283" y="61436"/>
                  </a:lnTo>
                  <a:lnTo>
                    <a:pt x="0" y="85027"/>
                  </a:lnTo>
                  <a:lnTo>
                    <a:pt x="4499" y="109940"/>
                  </a:lnTo>
                  <a:lnTo>
                    <a:pt x="14297" y="132711"/>
                  </a:lnTo>
                  <a:lnTo>
                    <a:pt x="38557" y="159672"/>
                  </a:lnTo>
                  <a:lnTo>
                    <a:pt x="67972" y="176889"/>
                  </a:lnTo>
                  <a:lnTo>
                    <a:pt x="88521" y="179234"/>
                  </a:lnTo>
                  <a:lnTo>
                    <a:pt x="119700" y="176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08152" y="615592"/>
              <a:ext cx="97921" cy="132424"/>
            </a:xfrm>
            <a:custGeom>
              <a:avLst/>
              <a:gdLst/>
              <a:ahLst/>
              <a:cxnLst/>
              <a:rect l="0" t="0" r="0" b="0"/>
              <a:pathLst>
                <a:path w="97921" h="132424">
                  <a:moveTo>
                    <a:pt x="87392" y="5589"/>
                  </a:moveTo>
                  <a:lnTo>
                    <a:pt x="70624" y="0"/>
                  </a:lnTo>
                  <a:lnTo>
                    <a:pt x="53034" y="375"/>
                  </a:lnTo>
                  <a:lnTo>
                    <a:pt x="34687" y="5611"/>
                  </a:lnTo>
                  <a:lnTo>
                    <a:pt x="18734" y="15737"/>
                  </a:lnTo>
                  <a:lnTo>
                    <a:pt x="6964" y="31156"/>
                  </a:lnTo>
                  <a:lnTo>
                    <a:pt x="2188" y="40181"/>
                  </a:lnTo>
                  <a:lnTo>
                    <a:pt x="0" y="62687"/>
                  </a:lnTo>
                  <a:lnTo>
                    <a:pt x="4097" y="85948"/>
                  </a:lnTo>
                  <a:lnTo>
                    <a:pt x="13717" y="104085"/>
                  </a:lnTo>
                  <a:lnTo>
                    <a:pt x="37876" y="127450"/>
                  </a:lnTo>
                  <a:lnTo>
                    <a:pt x="47363" y="131283"/>
                  </a:lnTo>
                  <a:lnTo>
                    <a:pt x="67261" y="132423"/>
                  </a:lnTo>
                  <a:lnTo>
                    <a:pt x="81564" y="129030"/>
                  </a:lnTo>
                  <a:lnTo>
                    <a:pt x="97920" y="121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00828" y="642238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54144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69243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6018" y="613485"/>
              <a:ext cx="210138" cy="165624"/>
            </a:xfrm>
            <a:custGeom>
              <a:avLst/>
              <a:gdLst/>
              <a:ahLst/>
              <a:cxnLst/>
              <a:rect l="0" t="0" r="0" b="0"/>
              <a:pathLst>
                <a:path w="210138" h="165624">
                  <a:moveTo>
                    <a:pt x="10095" y="102452"/>
                  </a:moveTo>
                  <a:lnTo>
                    <a:pt x="4506" y="119220"/>
                  </a:lnTo>
                  <a:lnTo>
                    <a:pt x="2860" y="118310"/>
                  </a:lnTo>
                  <a:lnTo>
                    <a:pt x="0" y="65055"/>
                  </a:lnTo>
                  <a:lnTo>
                    <a:pt x="5285" y="30150"/>
                  </a:lnTo>
                  <a:lnTo>
                    <a:pt x="19848" y="3171"/>
                  </a:lnTo>
                  <a:lnTo>
                    <a:pt x="25956" y="0"/>
                  </a:lnTo>
                  <a:lnTo>
                    <a:pt x="32367" y="225"/>
                  </a:lnTo>
                  <a:lnTo>
                    <a:pt x="45730" y="6715"/>
                  </a:lnTo>
                  <a:lnTo>
                    <a:pt x="59468" y="17399"/>
                  </a:lnTo>
                  <a:lnTo>
                    <a:pt x="74767" y="42156"/>
                  </a:lnTo>
                  <a:lnTo>
                    <a:pt x="86709" y="71719"/>
                  </a:lnTo>
                  <a:lnTo>
                    <a:pt x="89247" y="73774"/>
                  </a:lnTo>
                  <a:lnTo>
                    <a:pt x="90939" y="70466"/>
                  </a:lnTo>
                  <a:lnTo>
                    <a:pt x="99244" y="37122"/>
                  </a:lnTo>
                  <a:lnTo>
                    <a:pt x="114369" y="12645"/>
                  </a:lnTo>
                  <a:lnTo>
                    <a:pt x="121725" y="8656"/>
                  </a:lnTo>
                  <a:lnTo>
                    <a:pt x="139257" y="7343"/>
                  </a:lnTo>
                  <a:lnTo>
                    <a:pt x="155628" y="13778"/>
                  </a:lnTo>
                  <a:lnTo>
                    <a:pt x="163269" y="18770"/>
                  </a:lnTo>
                  <a:lnTo>
                    <a:pt x="174879" y="33675"/>
                  </a:lnTo>
                  <a:lnTo>
                    <a:pt x="199286" y="92356"/>
                  </a:lnTo>
                  <a:lnTo>
                    <a:pt x="206922" y="126757"/>
                  </a:lnTo>
                  <a:lnTo>
                    <a:pt x="210137" y="165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2743" y="614880"/>
              <a:ext cx="174511" cy="153701"/>
            </a:xfrm>
            <a:custGeom>
              <a:avLst/>
              <a:gdLst/>
              <a:ahLst/>
              <a:cxnLst/>
              <a:rect l="0" t="0" r="0" b="0"/>
              <a:pathLst>
                <a:path w="174511" h="153701">
                  <a:moveTo>
                    <a:pt x="90283" y="48415"/>
                  </a:moveTo>
                  <a:lnTo>
                    <a:pt x="80707" y="24368"/>
                  </a:lnTo>
                  <a:lnTo>
                    <a:pt x="70039" y="10041"/>
                  </a:lnTo>
                  <a:lnTo>
                    <a:pt x="51259" y="2114"/>
                  </a:lnTo>
                  <a:lnTo>
                    <a:pt x="39701" y="0"/>
                  </a:lnTo>
                  <a:lnTo>
                    <a:pt x="29655" y="3270"/>
                  </a:lnTo>
                  <a:lnTo>
                    <a:pt x="12254" y="19382"/>
                  </a:lnTo>
                  <a:lnTo>
                    <a:pt x="2961" y="45260"/>
                  </a:lnTo>
                  <a:lnTo>
                    <a:pt x="0" y="73919"/>
                  </a:lnTo>
                  <a:lnTo>
                    <a:pt x="2584" y="98354"/>
                  </a:lnTo>
                  <a:lnTo>
                    <a:pt x="10751" y="117793"/>
                  </a:lnTo>
                  <a:lnTo>
                    <a:pt x="16205" y="126253"/>
                  </a:lnTo>
                  <a:lnTo>
                    <a:pt x="23350" y="130722"/>
                  </a:lnTo>
                  <a:lnTo>
                    <a:pt x="40648" y="132569"/>
                  </a:lnTo>
                  <a:lnTo>
                    <a:pt x="56914" y="126371"/>
                  </a:lnTo>
                  <a:lnTo>
                    <a:pt x="64528" y="121443"/>
                  </a:lnTo>
                  <a:lnTo>
                    <a:pt x="76106" y="103488"/>
                  </a:lnTo>
                  <a:lnTo>
                    <a:pt x="80832" y="92150"/>
                  </a:lnTo>
                  <a:lnTo>
                    <a:pt x="83982" y="89270"/>
                  </a:lnTo>
                  <a:lnTo>
                    <a:pt x="86082" y="92029"/>
                  </a:lnTo>
                  <a:lnTo>
                    <a:pt x="87482" y="98548"/>
                  </a:lnTo>
                  <a:lnTo>
                    <a:pt x="100631" y="118901"/>
                  </a:lnTo>
                  <a:lnTo>
                    <a:pt x="124934" y="139750"/>
                  </a:lnTo>
                  <a:lnTo>
                    <a:pt x="144288" y="147500"/>
                  </a:lnTo>
                  <a:lnTo>
                    <a:pt x="174510" y="15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48310" y="410611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11453" y="57264"/>
                  </a:lnTo>
                  <a:lnTo>
                    <a:pt x="19160" y="118156"/>
                  </a:lnTo>
                  <a:lnTo>
                    <a:pt x="29088" y="170348"/>
                  </a:lnTo>
                  <a:lnTo>
                    <a:pt x="37735" y="223609"/>
                  </a:lnTo>
                  <a:lnTo>
                    <a:pt x="41986" y="275785"/>
                  </a:lnTo>
                  <a:lnTo>
                    <a:pt x="50191" y="332810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4734717" y="579067"/>
            <a:ext cx="162388" cy="210571"/>
          </a:xfrm>
          <a:custGeom>
            <a:avLst/>
            <a:gdLst/>
            <a:ahLst/>
            <a:cxnLst/>
            <a:rect l="0" t="0" r="0" b="0"/>
            <a:pathLst>
              <a:path w="162388" h="210571">
                <a:moveTo>
                  <a:pt x="97863" y="0"/>
                </a:moveTo>
                <a:lnTo>
                  <a:pt x="55172" y="3119"/>
                </a:lnTo>
                <a:lnTo>
                  <a:pt x="35605" y="9575"/>
                </a:lnTo>
                <a:lnTo>
                  <a:pt x="19110" y="20243"/>
                </a:lnTo>
                <a:lnTo>
                  <a:pt x="7100" y="35903"/>
                </a:lnTo>
                <a:lnTo>
                  <a:pt x="2259" y="44992"/>
                </a:lnTo>
                <a:lnTo>
                  <a:pt x="0" y="64450"/>
                </a:lnTo>
                <a:lnTo>
                  <a:pt x="4066" y="83627"/>
                </a:lnTo>
                <a:lnTo>
                  <a:pt x="13671" y="99948"/>
                </a:lnTo>
                <a:lnTo>
                  <a:pt x="20678" y="104067"/>
                </a:lnTo>
                <a:lnTo>
                  <a:pt x="72794" y="110945"/>
                </a:lnTo>
                <a:lnTo>
                  <a:pt x="124193" y="124427"/>
                </a:lnTo>
                <a:lnTo>
                  <a:pt x="143100" y="135629"/>
                </a:lnTo>
                <a:lnTo>
                  <a:pt x="156183" y="151527"/>
                </a:lnTo>
                <a:lnTo>
                  <a:pt x="161310" y="160679"/>
                </a:lnTo>
                <a:lnTo>
                  <a:pt x="162387" y="169121"/>
                </a:lnTo>
                <a:lnTo>
                  <a:pt x="157346" y="184739"/>
                </a:lnTo>
                <a:lnTo>
                  <a:pt x="144187" y="196360"/>
                </a:lnTo>
                <a:lnTo>
                  <a:pt x="118920" y="2105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2628959" y="2009038"/>
            <a:ext cx="3530213" cy="774510"/>
            <a:chOff x="2628959" y="2009038"/>
            <a:chExt cx="3530213" cy="774510"/>
          </a:xfrm>
        </p:grpSpPr>
        <p:sp>
          <p:nvSpPr>
            <p:cNvPr id="26" name="Freeform 25"/>
            <p:cNvSpPr/>
            <p:nvPr/>
          </p:nvSpPr>
          <p:spPr>
            <a:xfrm>
              <a:off x="2628959" y="2093169"/>
              <a:ext cx="479107" cy="486313"/>
            </a:xfrm>
            <a:custGeom>
              <a:avLst/>
              <a:gdLst/>
              <a:ahLst/>
              <a:cxnLst/>
              <a:rect l="0" t="0" r="0" b="0"/>
              <a:pathLst>
                <a:path w="479107" h="486313">
                  <a:moveTo>
                    <a:pt x="97921" y="465256"/>
                  </a:moveTo>
                  <a:lnTo>
                    <a:pt x="109374" y="407991"/>
                  </a:lnTo>
                  <a:lnTo>
                    <a:pt x="122372" y="358601"/>
                  </a:lnTo>
                  <a:lnTo>
                    <a:pt x="137921" y="306922"/>
                  </a:lnTo>
                  <a:lnTo>
                    <a:pt x="149938" y="254565"/>
                  </a:lnTo>
                  <a:lnTo>
                    <a:pt x="160907" y="202007"/>
                  </a:lnTo>
                  <a:lnTo>
                    <a:pt x="171566" y="149390"/>
                  </a:lnTo>
                  <a:lnTo>
                    <a:pt x="182133" y="99875"/>
                  </a:lnTo>
                  <a:lnTo>
                    <a:pt x="201773" y="41222"/>
                  </a:lnTo>
                  <a:lnTo>
                    <a:pt x="221369" y="4264"/>
                  </a:lnTo>
                  <a:lnTo>
                    <a:pt x="227013" y="0"/>
                  </a:lnTo>
                  <a:lnTo>
                    <a:pt x="231946" y="667"/>
                  </a:lnTo>
                  <a:lnTo>
                    <a:pt x="241716" y="11937"/>
                  </a:lnTo>
                  <a:lnTo>
                    <a:pt x="267052" y="60419"/>
                  </a:lnTo>
                  <a:lnTo>
                    <a:pt x="288997" y="114797"/>
                  </a:lnTo>
                  <a:lnTo>
                    <a:pt x="308235" y="170060"/>
                  </a:lnTo>
                  <a:lnTo>
                    <a:pt x="328068" y="223671"/>
                  </a:lnTo>
                  <a:lnTo>
                    <a:pt x="358282" y="284960"/>
                  </a:lnTo>
                  <a:lnTo>
                    <a:pt x="373937" y="314348"/>
                  </a:lnTo>
                  <a:lnTo>
                    <a:pt x="407057" y="368131"/>
                  </a:lnTo>
                  <a:lnTo>
                    <a:pt x="423224" y="394364"/>
                  </a:lnTo>
                  <a:lnTo>
                    <a:pt x="412936" y="384199"/>
                  </a:lnTo>
                  <a:lnTo>
                    <a:pt x="357921" y="346765"/>
                  </a:lnTo>
                  <a:lnTo>
                    <a:pt x="297681" y="314511"/>
                  </a:lnTo>
                  <a:lnTo>
                    <a:pt x="249554" y="291286"/>
                  </a:lnTo>
                  <a:lnTo>
                    <a:pt x="195594" y="264775"/>
                  </a:lnTo>
                  <a:lnTo>
                    <a:pt x="136669" y="239868"/>
                  </a:lnTo>
                  <a:lnTo>
                    <a:pt x="85688" y="212417"/>
                  </a:lnTo>
                  <a:lnTo>
                    <a:pt x="25384" y="185862"/>
                  </a:lnTo>
                  <a:lnTo>
                    <a:pt x="3681" y="178084"/>
                  </a:lnTo>
                  <a:lnTo>
                    <a:pt x="0" y="174372"/>
                  </a:lnTo>
                  <a:lnTo>
                    <a:pt x="1055" y="170727"/>
                  </a:lnTo>
                  <a:lnTo>
                    <a:pt x="5268" y="167128"/>
                  </a:lnTo>
                  <a:lnTo>
                    <a:pt x="33554" y="162062"/>
                  </a:lnTo>
                  <a:lnTo>
                    <a:pt x="87373" y="160350"/>
                  </a:lnTo>
                  <a:lnTo>
                    <a:pt x="140809" y="160054"/>
                  </a:lnTo>
                  <a:lnTo>
                    <a:pt x="189658" y="159966"/>
                  </a:lnTo>
                  <a:lnTo>
                    <a:pt x="247545" y="159940"/>
                  </a:lnTo>
                  <a:lnTo>
                    <a:pt x="305641" y="158762"/>
                  </a:lnTo>
                  <a:lnTo>
                    <a:pt x="364730" y="151597"/>
                  </a:lnTo>
                  <a:lnTo>
                    <a:pt x="426445" y="144245"/>
                  </a:lnTo>
                  <a:lnTo>
                    <a:pt x="469522" y="140464"/>
                  </a:lnTo>
                  <a:lnTo>
                    <a:pt x="476677" y="142273"/>
                  </a:lnTo>
                  <a:lnTo>
                    <a:pt x="479106" y="145819"/>
                  </a:lnTo>
                  <a:lnTo>
                    <a:pt x="478387" y="150522"/>
                  </a:lnTo>
                  <a:lnTo>
                    <a:pt x="460606" y="173909"/>
                  </a:lnTo>
                  <a:lnTo>
                    <a:pt x="401558" y="226674"/>
                  </a:lnTo>
                  <a:lnTo>
                    <a:pt x="342411" y="276950"/>
                  </a:lnTo>
                  <a:lnTo>
                    <a:pt x="286561" y="329569"/>
                  </a:lnTo>
                  <a:lnTo>
                    <a:pt x="232592" y="384424"/>
                  </a:lnTo>
                  <a:lnTo>
                    <a:pt x="182226" y="443473"/>
                  </a:lnTo>
                  <a:lnTo>
                    <a:pt x="140035" y="486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07681" y="2074114"/>
              <a:ext cx="235138" cy="452726"/>
            </a:xfrm>
            <a:custGeom>
              <a:avLst/>
              <a:gdLst/>
              <a:ahLst/>
              <a:cxnLst/>
              <a:rect l="0" t="0" r="0" b="0"/>
              <a:pathLst>
                <a:path w="235138" h="452726">
                  <a:moveTo>
                    <a:pt x="87738" y="0"/>
                  </a:moveTo>
                  <a:lnTo>
                    <a:pt x="73084" y="58616"/>
                  </a:lnTo>
                  <a:lnTo>
                    <a:pt x="59541" y="118856"/>
                  </a:lnTo>
                  <a:lnTo>
                    <a:pt x="45601" y="176336"/>
                  </a:lnTo>
                  <a:lnTo>
                    <a:pt x="35089" y="233961"/>
                  </a:lnTo>
                  <a:lnTo>
                    <a:pt x="24565" y="292370"/>
                  </a:lnTo>
                  <a:lnTo>
                    <a:pt x="14038" y="346721"/>
                  </a:lnTo>
                  <a:lnTo>
                    <a:pt x="0" y="406309"/>
                  </a:lnTo>
                  <a:lnTo>
                    <a:pt x="1171" y="415932"/>
                  </a:lnTo>
                  <a:lnTo>
                    <a:pt x="5460" y="423517"/>
                  </a:lnTo>
                  <a:lnTo>
                    <a:pt x="11829" y="429744"/>
                  </a:lnTo>
                  <a:lnTo>
                    <a:pt x="19585" y="432725"/>
                  </a:lnTo>
                  <a:lnTo>
                    <a:pt x="73001" y="432038"/>
                  </a:lnTo>
                  <a:lnTo>
                    <a:pt x="128068" y="432911"/>
                  </a:lnTo>
                  <a:lnTo>
                    <a:pt x="190937" y="443135"/>
                  </a:lnTo>
                  <a:lnTo>
                    <a:pt x="23513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06423" y="2368911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2" y="54145"/>
                  </a:lnTo>
                  <a:lnTo>
                    <a:pt x="0" y="109092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27046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23357" y="2347740"/>
              <a:ext cx="156374" cy="231742"/>
            </a:xfrm>
            <a:custGeom>
              <a:avLst/>
              <a:gdLst/>
              <a:ahLst/>
              <a:cxnLst/>
              <a:rect l="0" t="0" r="0" b="0"/>
              <a:pathLst>
                <a:path w="156374" h="231742">
                  <a:moveTo>
                    <a:pt x="8974" y="84342"/>
                  </a:moveTo>
                  <a:lnTo>
                    <a:pt x="8974" y="141607"/>
                  </a:lnTo>
                  <a:lnTo>
                    <a:pt x="14563" y="202499"/>
                  </a:lnTo>
                  <a:lnTo>
                    <a:pt x="15040" y="208737"/>
                  </a:lnTo>
                  <a:lnTo>
                    <a:pt x="14188" y="209386"/>
                  </a:lnTo>
                  <a:lnTo>
                    <a:pt x="12450" y="206309"/>
                  </a:lnTo>
                  <a:lnTo>
                    <a:pt x="6312" y="155155"/>
                  </a:lnTo>
                  <a:lnTo>
                    <a:pt x="0" y="101320"/>
                  </a:lnTo>
                  <a:lnTo>
                    <a:pt x="4495" y="65196"/>
                  </a:lnTo>
                  <a:lnTo>
                    <a:pt x="18826" y="32266"/>
                  </a:lnTo>
                  <a:lnTo>
                    <a:pt x="43479" y="5871"/>
                  </a:lnTo>
                  <a:lnTo>
                    <a:pt x="53034" y="1613"/>
                  </a:lnTo>
                  <a:lnTo>
                    <a:pt x="73010" y="0"/>
                  </a:lnTo>
                  <a:lnTo>
                    <a:pt x="82080" y="4718"/>
                  </a:lnTo>
                  <a:lnTo>
                    <a:pt x="120738" y="53132"/>
                  </a:lnTo>
                  <a:lnTo>
                    <a:pt x="140842" y="103351"/>
                  </a:lnTo>
                  <a:lnTo>
                    <a:pt x="152959" y="158331"/>
                  </a:lnTo>
                  <a:lnTo>
                    <a:pt x="155361" y="197122"/>
                  </a:lnTo>
                  <a:lnTo>
                    <a:pt x="156373" y="231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98572" y="2334780"/>
              <a:ext cx="215867" cy="289871"/>
            </a:xfrm>
            <a:custGeom>
              <a:avLst/>
              <a:gdLst/>
              <a:ahLst/>
              <a:cxnLst/>
              <a:rect l="0" t="0" r="0" b="0"/>
              <a:pathLst>
                <a:path w="215867" h="289871">
                  <a:moveTo>
                    <a:pt x="54858" y="128888"/>
                  </a:moveTo>
                  <a:lnTo>
                    <a:pt x="115968" y="110930"/>
                  </a:lnTo>
                  <a:lnTo>
                    <a:pt x="170400" y="93739"/>
                  </a:lnTo>
                  <a:lnTo>
                    <a:pt x="196587" y="77659"/>
                  </a:lnTo>
                  <a:lnTo>
                    <a:pt x="208706" y="61666"/>
                  </a:lnTo>
                  <a:lnTo>
                    <a:pt x="213575" y="52488"/>
                  </a:lnTo>
                  <a:lnTo>
                    <a:pt x="215866" y="32931"/>
                  </a:lnTo>
                  <a:lnTo>
                    <a:pt x="214839" y="22803"/>
                  </a:lnTo>
                  <a:lnTo>
                    <a:pt x="210645" y="14881"/>
                  </a:lnTo>
                  <a:lnTo>
                    <a:pt x="196626" y="2959"/>
                  </a:lnTo>
                  <a:lnTo>
                    <a:pt x="175578" y="0"/>
                  </a:lnTo>
                  <a:lnTo>
                    <a:pt x="129526" y="7632"/>
                  </a:lnTo>
                  <a:lnTo>
                    <a:pt x="80569" y="28811"/>
                  </a:lnTo>
                  <a:lnTo>
                    <a:pt x="53767" y="49842"/>
                  </a:lnTo>
                  <a:lnTo>
                    <a:pt x="10616" y="102220"/>
                  </a:lnTo>
                  <a:lnTo>
                    <a:pt x="880" y="125614"/>
                  </a:lnTo>
                  <a:lnTo>
                    <a:pt x="0" y="170682"/>
                  </a:lnTo>
                  <a:lnTo>
                    <a:pt x="11353" y="221501"/>
                  </a:lnTo>
                  <a:lnTo>
                    <a:pt x="29619" y="253425"/>
                  </a:lnTo>
                  <a:lnTo>
                    <a:pt x="56738" y="277052"/>
                  </a:lnTo>
                  <a:lnTo>
                    <a:pt x="76751" y="287545"/>
                  </a:lnTo>
                  <a:lnTo>
                    <a:pt x="97343" y="289870"/>
                  </a:lnTo>
                  <a:lnTo>
                    <a:pt x="160143" y="276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07619" y="2389969"/>
              <a:ext cx="177522" cy="201070"/>
            </a:xfrm>
            <a:custGeom>
              <a:avLst/>
              <a:gdLst/>
              <a:ahLst/>
              <a:cxnLst/>
              <a:rect l="0" t="0" r="0" b="0"/>
              <a:pathLst>
                <a:path w="177522" h="201070">
                  <a:moveTo>
                    <a:pt x="9065" y="0"/>
                  </a:moveTo>
                  <a:lnTo>
                    <a:pt x="5945" y="42691"/>
                  </a:lnTo>
                  <a:lnTo>
                    <a:pt x="0" y="89931"/>
                  </a:lnTo>
                  <a:lnTo>
                    <a:pt x="7231" y="144322"/>
                  </a:lnTo>
                  <a:lnTo>
                    <a:pt x="13319" y="172158"/>
                  </a:lnTo>
                  <a:lnTo>
                    <a:pt x="18920" y="182622"/>
                  </a:lnTo>
                  <a:lnTo>
                    <a:pt x="34502" y="197369"/>
                  </a:lnTo>
                  <a:lnTo>
                    <a:pt x="43570" y="200599"/>
                  </a:lnTo>
                  <a:lnTo>
                    <a:pt x="63005" y="201069"/>
                  </a:lnTo>
                  <a:lnTo>
                    <a:pt x="93677" y="189167"/>
                  </a:lnTo>
                  <a:lnTo>
                    <a:pt x="124992" y="170823"/>
                  </a:lnTo>
                  <a:lnTo>
                    <a:pt x="139747" y="154300"/>
                  </a:lnTo>
                  <a:lnTo>
                    <a:pt x="162668" y="103637"/>
                  </a:lnTo>
                  <a:lnTo>
                    <a:pt x="174240" y="54743"/>
                  </a:lnTo>
                  <a:lnTo>
                    <a:pt x="17752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23705" y="2321223"/>
              <a:ext cx="185624" cy="462325"/>
            </a:xfrm>
            <a:custGeom>
              <a:avLst/>
              <a:gdLst/>
              <a:ahLst/>
              <a:cxnLst/>
              <a:rect l="0" t="0" r="0" b="0"/>
              <a:pathLst>
                <a:path w="185624" h="462325">
                  <a:moveTo>
                    <a:pt x="35134" y="142445"/>
                  </a:moveTo>
                  <a:lnTo>
                    <a:pt x="40723" y="204538"/>
                  </a:lnTo>
                  <a:lnTo>
                    <a:pt x="53092" y="265498"/>
                  </a:lnTo>
                  <a:lnTo>
                    <a:pt x="63332" y="323574"/>
                  </a:lnTo>
                  <a:lnTo>
                    <a:pt x="72605" y="382896"/>
                  </a:lnTo>
                  <a:lnTo>
                    <a:pt x="79451" y="442929"/>
                  </a:lnTo>
                  <a:lnTo>
                    <a:pt x="82226" y="455072"/>
                  </a:lnTo>
                  <a:lnTo>
                    <a:pt x="81737" y="460827"/>
                  </a:lnTo>
                  <a:lnTo>
                    <a:pt x="79071" y="462324"/>
                  </a:lnTo>
                  <a:lnTo>
                    <a:pt x="74954" y="460983"/>
                  </a:lnTo>
                  <a:lnTo>
                    <a:pt x="67259" y="447014"/>
                  </a:lnTo>
                  <a:lnTo>
                    <a:pt x="59471" y="412842"/>
                  </a:lnTo>
                  <a:lnTo>
                    <a:pt x="51249" y="353784"/>
                  </a:lnTo>
                  <a:lnTo>
                    <a:pt x="41729" y="303070"/>
                  </a:lnTo>
                  <a:lnTo>
                    <a:pt x="35267" y="239598"/>
                  </a:lnTo>
                  <a:lnTo>
                    <a:pt x="27115" y="185659"/>
                  </a:lnTo>
                  <a:lnTo>
                    <a:pt x="13880" y="131094"/>
                  </a:lnTo>
                  <a:lnTo>
                    <a:pt x="0" y="75602"/>
                  </a:lnTo>
                  <a:lnTo>
                    <a:pt x="677" y="39192"/>
                  </a:lnTo>
                  <a:lnTo>
                    <a:pt x="8512" y="20126"/>
                  </a:lnTo>
                  <a:lnTo>
                    <a:pt x="13876" y="11766"/>
                  </a:lnTo>
                  <a:lnTo>
                    <a:pt x="22132" y="6192"/>
                  </a:lnTo>
                  <a:lnTo>
                    <a:pt x="43783" y="0"/>
                  </a:lnTo>
                  <a:lnTo>
                    <a:pt x="76691" y="2103"/>
                  </a:lnTo>
                  <a:lnTo>
                    <a:pt x="119252" y="14464"/>
                  </a:lnTo>
                  <a:lnTo>
                    <a:pt x="149745" y="32905"/>
                  </a:lnTo>
                  <a:lnTo>
                    <a:pt x="172948" y="60076"/>
                  </a:lnTo>
                  <a:lnTo>
                    <a:pt x="183342" y="80100"/>
                  </a:lnTo>
                  <a:lnTo>
                    <a:pt x="185623" y="100698"/>
                  </a:lnTo>
                  <a:lnTo>
                    <a:pt x="181567" y="121551"/>
                  </a:lnTo>
                  <a:lnTo>
                    <a:pt x="171965" y="142518"/>
                  </a:lnTo>
                  <a:lnTo>
                    <a:pt x="147816" y="168463"/>
                  </a:lnTo>
                  <a:lnTo>
                    <a:pt x="118434" y="185379"/>
                  </a:lnTo>
                  <a:lnTo>
                    <a:pt x="61384" y="202142"/>
                  </a:lnTo>
                  <a:lnTo>
                    <a:pt x="35134" y="205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78678" y="2009038"/>
              <a:ext cx="172525" cy="563604"/>
            </a:xfrm>
            <a:custGeom>
              <a:avLst/>
              <a:gdLst/>
              <a:ahLst/>
              <a:cxnLst/>
              <a:rect l="0" t="0" r="0" b="0"/>
              <a:pathLst>
                <a:path w="172525" h="563604">
                  <a:moveTo>
                    <a:pt x="164472" y="328288"/>
                  </a:moveTo>
                  <a:lnTo>
                    <a:pt x="147704" y="317110"/>
                  </a:lnTo>
                  <a:lnTo>
                    <a:pt x="126994" y="314741"/>
                  </a:lnTo>
                  <a:lnTo>
                    <a:pt x="103362" y="318758"/>
                  </a:lnTo>
                  <a:lnTo>
                    <a:pt x="81160" y="328342"/>
                  </a:lnTo>
                  <a:lnTo>
                    <a:pt x="62714" y="346639"/>
                  </a:lnTo>
                  <a:lnTo>
                    <a:pt x="24556" y="402801"/>
                  </a:lnTo>
                  <a:lnTo>
                    <a:pt x="5512" y="441873"/>
                  </a:lnTo>
                  <a:lnTo>
                    <a:pt x="0" y="483086"/>
                  </a:lnTo>
                  <a:lnTo>
                    <a:pt x="8025" y="535813"/>
                  </a:lnTo>
                  <a:lnTo>
                    <a:pt x="11041" y="547357"/>
                  </a:lnTo>
                  <a:lnTo>
                    <a:pt x="17731" y="555052"/>
                  </a:lnTo>
                  <a:lnTo>
                    <a:pt x="37643" y="563603"/>
                  </a:lnTo>
                  <a:lnTo>
                    <a:pt x="45994" y="562374"/>
                  </a:lnTo>
                  <a:lnTo>
                    <a:pt x="52731" y="558044"/>
                  </a:lnTo>
                  <a:lnTo>
                    <a:pt x="91130" y="503064"/>
                  </a:lnTo>
                  <a:lnTo>
                    <a:pt x="118919" y="444700"/>
                  </a:lnTo>
                  <a:lnTo>
                    <a:pt x="142500" y="382396"/>
                  </a:lnTo>
                  <a:lnTo>
                    <a:pt x="159672" y="324972"/>
                  </a:lnTo>
                  <a:lnTo>
                    <a:pt x="164220" y="275053"/>
                  </a:lnTo>
                  <a:lnTo>
                    <a:pt x="172524" y="215607"/>
                  </a:lnTo>
                  <a:lnTo>
                    <a:pt x="171147" y="157641"/>
                  </a:lnTo>
                  <a:lnTo>
                    <a:pt x="163330" y="102251"/>
                  </a:lnTo>
                  <a:lnTo>
                    <a:pt x="150208" y="41613"/>
                  </a:lnTo>
                  <a:lnTo>
                    <a:pt x="139838" y="4311"/>
                  </a:lnTo>
                  <a:lnTo>
                    <a:pt x="136351" y="0"/>
                  </a:lnTo>
                  <a:lnTo>
                    <a:pt x="132857" y="635"/>
                  </a:lnTo>
                  <a:lnTo>
                    <a:pt x="129357" y="4567"/>
                  </a:lnTo>
                  <a:lnTo>
                    <a:pt x="118842" y="32459"/>
                  </a:lnTo>
                  <a:lnTo>
                    <a:pt x="113215" y="93381"/>
                  </a:lnTo>
                  <a:lnTo>
                    <a:pt x="112240" y="149112"/>
                  </a:lnTo>
                  <a:lnTo>
                    <a:pt x="111951" y="198640"/>
                  </a:lnTo>
                  <a:lnTo>
                    <a:pt x="113035" y="253219"/>
                  </a:lnTo>
                  <a:lnTo>
                    <a:pt x="120170" y="308000"/>
                  </a:lnTo>
                  <a:lnTo>
                    <a:pt x="127515" y="357946"/>
                  </a:lnTo>
                  <a:lnTo>
                    <a:pt x="131295" y="407655"/>
                  </a:lnTo>
                  <a:lnTo>
                    <a:pt x="138004" y="461249"/>
                  </a:lnTo>
                  <a:lnTo>
                    <a:pt x="143415" y="517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51926" y="2270920"/>
              <a:ext cx="181109" cy="230800"/>
            </a:xfrm>
            <a:custGeom>
              <a:avLst/>
              <a:gdLst/>
              <a:ahLst/>
              <a:cxnLst/>
              <a:rect l="0" t="0" r="0" b="0"/>
              <a:pathLst>
                <a:path w="181109" h="230800">
                  <a:moveTo>
                    <a:pt x="1753" y="140106"/>
                  </a:moveTo>
                  <a:lnTo>
                    <a:pt x="56797" y="105359"/>
                  </a:lnTo>
                  <a:lnTo>
                    <a:pt x="108205" y="85105"/>
                  </a:lnTo>
                  <a:lnTo>
                    <a:pt x="166636" y="58123"/>
                  </a:lnTo>
                  <a:lnTo>
                    <a:pt x="179539" y="41668"/>
                  </a:lnTo>
                  <a:lnTo>
                    <a:pt x="181108" y="33536"/>
                  </a:lnTo>
                  <a:lnTo>
                    <a:pt x="179815" y="25776"/>
                  </a:lnTo>
                  <a:lnTo>
                    <a:pt x="176612" y="18262"/>
                  </a:lnTo>
                  <a:lnTo>
                    <a:pt x="163696" y="6794"/>
                  </a:lnTo>
                  <a:lnTo>
                    <a:pt x="155338" y="2098"/>
                  </a:lnTo>
                  <a:lnTo>
                    <a:pt x="133574" y="0"/>
                  </a:lnTo>
                  <a:lnTo>
                    <a:pt x="110642" y="4137"/>
                  </a:lnTo>
                  <a:lnTo>
                    <a:pt x="54803" y="39025"/>
                  </a:lnTo>
                  <a:lnTo>
                    <a:pt x="32159" y="60763"/>
                  </a:lnTo>
                  <a:lnTo>
                    <a:pt x="3951" y="109163"/>
                  </a:lnTo>
                  <a:lnTo>
                    <a:pt x="0" y="129863"/>
                  </a:lnTo>
                  <a:lnTo>
                    <a:pt x="6996" y="171747"/>
                  </a:lnTo>
                  <a:lnTo>
                    <a:pt x="21893" y="197704"/>
                  </a:lnTo>
                  <a:lnTo>
                    <a:pt x="41125" y="220213"/>
                  </a:lnTo>
                  <a:lnTo>
                    <a:pt x="64095" y="228351"/>
                  </a:lnTo>
                  <a:lnTo>
                    <a:pt x="91461" y="230799"/>
                  </a:lnTo>
                  <a:lnTo>
                    <a:pt x="124259" y="225599"/>
                  </a:lnTo>
                  <a:lnTo>
                    <a:pt x="149151" y="213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45927" y="2279094"/>
              <a:ext cx="113079" cy="209257"/>
            </a:xfrm>
            <a:custGeom>
              <a:avLst/>
              <a:gdLst/>
              <a:ahLst/>
              <a:cxnLst/>
              <a:rect l="0" t="0" r="0" b="0"/>
              <a:pathLst>
                <a:path w="113079" h="209257">
                  <a:moveTo>
                    <a:pt x="113078" y="5589"/>
                  </a:moveTo>
                  <a:lnTo>
                    <a:pt x="96310" y="0"/>
                  </a:lnTo>
                  <a:lnTo>
                    <a:pt x="78720" y="3495"/>
                  </a:lnTo>
                  <a:lnTo>
                    <a:pt x="52205" y="18617"/>
                  </a:lnTo>
                  <a:lnTo>
                    <a:pt x="36890" y="33606"/>
                  </a:lnTo>
                  <a:lnTo>
                    <a:pt x="6498" y="89116"/>
                  </a:lnTo>
                  <a:lnTo>
                    <a:pt x="0" y="132374"/>
                  </a:lnTo>
                  <a:lnTo>
                    <a:pt x="3664" y="171057"/>
                  </a:lnTo>
                  <a:lnTo>
                    <a:pt x="8550" y="180242"/>
                  </a:lnTo>
                  <a:lnTo>
                    <a:pt x="23337" y="193567"/>
                  </a:lnTo>
                  <a:lnTo>
                    <a:pt x="51393" y="207646"/>
                  </a:lnTo>
                  <a:lnTo>
                    <a:pt x="71625" y="209256"/>
                  </a:lnTo>
                  <a:lnTo>
                    <a:pt x="102550" y="20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45428" y="2358383"/>
              <a:ext cx="8334" cy="178985"/>
            </a:xfrm>
            <a:custGeom>
              <a:avLst/>
              <a:gdLst/>
              <a:ahLst/>
              <a:cxnLst/>
              <a:rect l="0" t="0" r="0" b="0"/>
              <a:pathLst>
                <a:path w="8334" h="178985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7443" y="150163"/>
                  </a:lnTo>
                  <a:lnTo>
                    <a:pt x="833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22176" y="2221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16933" y="2340043"/>
              <a:ext cx="270736" cy="197325"/>
            </a:xfrm>
            <a:custGeom>
              <a:avLst/>
              <a:gdLst/>
              <a:ahLst/>
              <a:cxnLst/>
              <a:rect l="0" t="0" r="0" b="0"/>
              <a:pathLst>
                <a:path w="270736" h="197325">
                  <a:moveTo>
                    <a:pt x="0" y="60454"/>
                  </a:moveTo>
                  <a:lnTo>
                    <a:pt x="11178" y="77222"/>
                  </a:lnTo>
                  <a:lnTo>
                    <a:pt x="20275" y="128800"/>
                  </a:lnTo>
                  <a:lnTo>
                    <a:pt x="25778" y="152831"/>
                  </a:lnTo>
                  <a:lnTo>
                    <a:pt x="27714" y="155964"/>
                  </a:lnTo>
                  <a:lnTo>
                    <a:pt x="29004" y="153373"/>
                  </a:lnTo>
                  <a:lnTo>
                    <a:pt x="31358" y="90029"/>
                  </a:lnTo>
                  <a:lnTo>
                    <a:pt x="37129" y="29901"/>
                  </a:lnTo>
                  <a:lnTo>
                    <a:pt x="42300" y="17859"/>
                  </a:lnTo>
                  <a:lnTo>
                    <a:pt x="57404" y="1359"/>
                  </a:lnTo>
                  <a:lnTo>
                    <a:pt x="65175" y="0"/>
                  </a:lnTo>
                  <a:lnTo>
                    <a:pt x="72696" y="2604"/>
                  </a:lnTo>
                  <a:lnTo>
                    <a:pt x="80049" y="7849"/>
                  </a:lnTo>
                  <a:lnTo>
                    <a:pt x="122773" y="70447"/>
                  </a:lnTo>
                  <a:lnTo>
                    <a:pt x="138282" y="102409"/>
                  </a:lnTo>
                  <a:lnTo>
                    <a:pt x="138981" y="105972"/>
                  </a:lnTo>
                  <a:lnTo>
                    <a:pt x="137107" y="104837"/>
                  </a:lnTo>
                  <a:lnTo>
                    <a:pt x="133519" y="100571"/>
                  </a:lnTo>
                  <a:lnTo>
                    <a:pt x="128468" y="72211"/>
                  </a:lnTo>
                  <a:lnTo>
                    <a:pt x="133526" y="50471"/>
                  </a:lnTo>
                  <a:lnTo>
                    <a:pt x="138150" y="39761"/>
                  </a:lnTo>
                  <a:lnTo>
                    <a:pt x="145912" y="32621"/>
                  </a:lnTo>
                  <a:lnTo>
                    <a:pt x="167015" y="24687"/>
                  </a:lnTo>
                  <a:lnTo>
                    <a:pt x="188872" y="27400"/>
                  </a:lnTo>
                  <a:lnTo>
                    <a:pt x="217788" y="42081"/>
                  </a:lnTo>
                  <a:lnTo>
                    <a:pt x="241174" y="64369"/>
                  </a:lnTo>
                  <a:lnTo>
                    <a:pt x="259801" y="93199"/>
                  </a:lnTo>
                  <a:lnTo>
                    <a:pt x="267545" y="114782"/>
                  </a:lnTo>
                  <a:lnTo>
                    <a:pt x="270735" y="152070"/>
                  </a:lnTo>
                  <a:lnTo>
                    <a:pt x="263212" y="197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55141" y="2395660"/>
              <a:ext cx="177689" cy="173294"/>
            </a:xfrm>
            <a:custGeom>
              <a:avLst/>
              <a:gdLst/>
              <a:ahLst/>
              <a:cxnLst/>
              <a:rect l="0" t="0" r="0" b="0"/>
              <a:pathLst>
                <a:path w="177689" h="173294">
                  <a:moveTo>
                    <a:pt x="93460" y="57479"/>
                  </a:moveTo>
                  <a:lnTo>
                    <a:pt x="99049" y="40712"/>
                  </a:lnTo>
                  <a:lnTo>
                    <a:pt x="95555" y="23121"/>
                  </a:lnTo>
                  <a:lnTo>
                    <a:pt x="91347" y="13517"/>
                  </a:lnTo>
                  <a:lnTo>
                    <a:pt x="83862" y="7114"/>
                  </a:lnTo>
                  <a:lnTo>
                    <a:pt x="63068" y="0"/>
                  </a:lnTo>
                  <a:lnTo>
                    <a:pt x="53311" y="1612"/>
                  </a:lnTo>
                  <a:lnTo>
                    <a:pt x="36232" y="12762"/>
                  </a:lnTo>
                  <a:lnTo>
                    <a:pt x="13463" y="33182"/>
                  </a:lnTo>
                  <a:lnTo>
                    <a:pt x="5263" y="53310"/>
                  </a:lnTo>
                  <a:lnTo>
                    <a:pt x="0" y="104359"/>
                  </a:lnTo>
                  <a:lnTo>
                    <a:pt x="5519" y="128618"/>
                  </a:lnTo>
                  <a:lnTo>
                    <a:pt x="10266" y="140000"/>
                  </a:lnTo>
                  <a:lnTo>
                    <a:pt x="16941" y="145249"/>
                  </a:lnTo>
                  <a:lnTo>
                    <a:pt x="24900" y="146408"/>
                  </a:lnTo>
                  <a:lnTo>
                    <a:pt x="33715" y="144841"/>
                  </a:lnTo>
                  <a:lnTo>
                    <a:pt x="40762" y="140287"/>
                  </a:lnTo>
                  <a:lnTo>
                    <a:pt x="51712" y="125868"/>
                  </a:lnTo>
                  <a:lnTo>
                    <a:pt x="75637" y="67542"/>
                  </a:lnTo>
                  <a:lnTo>
                    <a:pt x="79238" y="64188"/>
                  </a:lnTo>
                  <a:lnTo>
                    <a:pt x="82809" y="65461"/>
                  </a:lnTo>
                  <a:lnTo>
                    <a:pt x="86359" y="69820"/>
                  </a:lnTo>
                  <a:lnTo>
                    <a:pt x="104015" y="130799"/>
                  </a:lnTo>
                  <a:lnTo>
                    <a:pt x="122584" y="157063"/>
                  </a:lnTo>
                  <a:lnTo>
                    <a:pt x="142279" y="166079"/>
                  </a:lnTo>
                  <a:lnTo>
                    <a:pt x="177688" y="173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96000" y="2053057"/>
              <a:ext cx="63172" cy="526425"/>
            </a:xfrm>
            <a:custGeom>
              <a:avLst/>
              <a:gdLst/>
              <a:ahLst/>
              <a:cxnLst/>
              <a:rect l="0" t="0" r="0" b="0"/>
              <a:pathLst>
                <a:path w="63172" h="526425">
                  <a:moveTo>
                    <a:pt x="0" y="0"/>
                  </a:moveTo>
                  <a:lnTo>
                    <a:pt x="1" y="57264"/>
                  </a:lnTo>
                  <a:lnTo>
                    <a:pt x="5589" y="112567"/>
                  </a:lnTo>
                  <a:lnTo>
                    <a:pt x="14654" y="168793"/>
                  </a:lnTo>
                  <a:lnTo>
                    <a:pt x="27028" y="228704"/>
                  </a:lnTo>
                  <a:lnTo>
                    <a:pt x="33805" y="284385"/>
                  </a:lnTo>
                  <a:lnTo>
                    <a:pt x="42772" y="332657"/>
                  </a:lnTo>
                  <a:lnTo>
                    <a:pt x="49718" y="391413"/>
                  </a:lnTo>
                  <a:lnTo>
                    <a:pt x="54896" y="443917"/>
                  </a:lnTo>
                  <a:lnTo>
                    <a:pt x="61536" y="498688"/>
                  </a:lnTo>
                  <a:lnTo>
                    <a:pt x="63171" y="526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190342" y="2853222"/>
            <a:ext cx="2286354" cy="716676"/>
            <a:chOff x="4190342" y="2853222"/>
            <a:chExt cx="2286354" cy="716676"/>
          </a:xfrm>
        </p:grpSpPr>
        <p:sp>
          <p:nvSpPr>
            <p:cNvPr id="43" name="Freeform 42"/>
            <p:cNvSpPr/>
            <p:nvPr/>
          </p:nvSpPr>
          <p:spPr>
            <a:xfrm>
              <a:off x="4384635" y="3145013"/>
              <a:ext cx="201408" cy="424885"/>
            </a:xfrm>
            <a:custGeom>
              <a:avLst/>
              <a:gdLst/>
              <a:ahLst/>
              <a:cxnLst/>
              <a:rect l="0" t="0" r="0" b="0"/>
              <a:pathLst>
                <a:path w="201408" h="424885">
                  <a:moveTo>
                    <a:pt x="26805" y="192520"/>
                  </a:moveTo>
                  <a:lnTo>
                    <a:pt x="26805" y="241451"/>
                  </a:lnTo>
                  <a:lnTo>
                    <a:pt x="32394" y="294992"/>
                  </a:lnTo>
                  <a:lnTo>
                    <a:pt x="37528" y="355005"/>
                  </a:lnTo>
                  <a:lnTo>
                    <a:pt x="42355" y="410013"/>
                  </a:lnTo>
                  <a:lnTo>
                    <a:pt x="40681" y="421743"/>
                  </a:lnTo>
                  <a:lnTo>
                    <a:pt x="38395" y="424884"/>
                  </a:lnTo>
                  <a:lnTo>
                    <a:pt x="35702" y="422299"/>
                  </a:lnTo>
                  <a:lnTo>
                    <a:pt x="30759" y="406948"/>
                  </a:lnTo>
                  <a:lnTo>
                    <a:pt x="21736" y="351187"/>
                  </a:lnTo>
                  <a:lnTo>
                    <a:pt x="16185" y="294009"/>
                  </a:lnTo>
                  <a:lnTo>
                    <a:pt x="8156" y="237134"/>
                  </a:lnTo>
                  <a:lnTo>
                    <a:pt x="3342" y="185852"/>
                  </a:lnTo>
                  <a:lnTo>
                    <a:pt x="0" y="155632"/>
                  </a:lnTo>
                  <a:lnTo>
                    <a:pt x="4266" y="98102"/>
                  </a:lnTo>
                  <a:lnTo>
                    <a:pt x="11044" y="47268"/>
                  </a:lnTo>
                  <a:lnTo>
                    <a:pt x="25905" y="19761"/>
                  </a:lnTo>
                  <a:lnTo>
                    <a:pt x="44733" y="7334"/>
                  </a:lnTo>
                  <a:lnTo>
                    <a:pt x="56304" y="2382"/>
                  </a:lnTo>
                  <a:lnTo>
                    <a:pt x="81640" y="0"/>
                  </a:lnTo>
                  <a:lnTo>
                    <a:pt x="130444" y="8003"/>
                  </a:lnTo>
                  <a:lnTo>
                    <a:pt x="163188" y="28664"/>
                  </a:lnTo>
                  <a:lnTo>
                    <a:pt x="189527" y="51424"/>
                  </a:lnTo>
                  <a:lnTo>
                    <a:pt x="198562" y="72099"/>
                  </a:lnTo>
                  <a:lnTo>
                    <a:pt x="201407" y="95716"/>
                  </a:lnTo>
                  <a:lnTo>
                    <a:pt x="198773" y="117911"/>
                  </a:lnTo>
                  <a:lnTo>
                    <a:pt x="185123" y="150137"/>
                  </a:lnTo>
                  <a:lnTo>
                    <a:pt x="166579" y="168224"/>
                  </a:lnTo>
                  <a:lnTo>
                    <a:pt x="129831" y="188441"/>
                  </a:lnTo>
                  <a:lnTo>
                    <a:pt x="89307" y="198720"/>
                  </a:lnTo>
                  <a:lnTo>
                    <a:pt x="37334" y="203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87329" y="3148020"/>
              <a:ext cx="172081" cy="181713"/>
            </a:xfrm>
            <a:custGeom>
              <a:avLst/>
              <a:gdLst/>
              <a:ahLst/>
              <a:cxnLst/>
              <a:rect l="0" t="0" r="0" b="0"/>
              <a:pathLst>
                <a:path w="172081" h="181713">
                  <a:moveTo>
                    <a:pt x="129438" y="0"/>
                  </a:moveTo>
                  <a:lnTo>
                    <a:pt x="76410" y="14654"/>
                  </a:lnTo>
                  <a:lnTo>
                    <a:pt x="35775" y="43839"/>
                  </a:lnTo>
                  <a:lnTo>
                    <a:pt x="12648" y="67322"/>
                  </a:lnTo>
                  <a:lnTo>
                    <a:pt x="2272" y="86073"/>
                  </a:lnTo>
                  <a:lnTo>
                    <a:pt x="0" y="112344"/>
                  </a:lnTo>
                  <a:lnTo>
                    <a:pt x="4059" y="140008"/>
                  </a:lnTo>
                  <a:lnTo>
                    <a:pt x="13663" y="160102"/>
                  </a:lnTo>
                  <a:lnTo>
                    <a:pt x="28849" y="173712"/>
                  </a:lnTo>
                  <a:lnTo>
                    <a:pt x="37812" y="178979"/>
                  </a:lnTo>
                  <a:lnTo>
                    <a:pt x="63368" y="181712"/>
                  </a:lnTo>
                  <a:lnTo>
                    <a:pt x="91884" y="177857"/>
                  </a:lnTo>
                  <a:lnTo>
                    <a:pt x="116257" y="168345"/>
                  </a:lnTo>
                  <a:lnTo>
                    <a:pt x="144119" y="144247"/>
                  </a:lnTo>
                  <a:lnTo>
                    <a:pt x="167193" y="114880"/>
                  </a:lnTo>
                  <a:lnTo>
                    <a:pt x="170985" y="104663"/>
                  </a:lnTo>
                  <a:lnTo>
                    <a:pt x="172080" y="83952"/>
                  </a:lnTo>
                  <a:lnTo>
                    <a:pt x="165547" y="66168"/>
                  </a:lnTo>
                  <a:lnTo>
                    <a:pt x="139966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55100" y="3190134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3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43109" y="3042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58922" y="3137496"/>
              <a:ext cx="160279" cy="177876"/>
            </a:xfrm>
            <a:custGeom>
              <a:avLst/>
              <a:gdLst/>
              <a:ahLst/>
              <a:cxnLst/>
              <a:rect l="0" t="0" r="0" b="0"/>
              <a:pathLst>
                <a:path w="160279" h="177876">
                  <a:moveTo>
                    <a:pt x="0" y="63167"/>
                  </a:moveTo>
                  <a:lnTo>
                    <a:pt x="8333" y="112098"/>
                  </a:lnTo>
                  <a:lnTo>
                    <a:pt x="10095" y="171228"/>
                  </a:lnTo>
                  <a:lnTo>
                    <a:pt x="9070" y="177322"/>
                  </a:lnTo>
                  <a:lnTo>
                    <a:pt x="7216" y="177875"/>
                  </a:lnTo>
                  <a:lnTo>
                    <a:pt x="4811" y="174733"/>
                  </a:lnTo>
                  <a:lnTo>
                    <a:pt x="634" y="123468"/>
                  </a:lnTo>
                  <a:lnTo>
                    <a:pt x="5714" y="69619"/>
                  </a:lnTo>
                  <a:lnTo>
                    <a:pt x="19153" y="23497"/>
                  </a:lnTo>
                  <a:lnTo>
                    <a:pt x="30349" y="6151"/>
                  </a:lnTo>
                  <a:lnTo>
                    <a:pt x="40120" y="1760"/>
                  </a:lnTo>
                  <a:lnTo>
                    <a:pt x="66574" y="0"/>
                  </a:lnTo>
                  <a:lnTo>
                    <a:pt x="88470" y="6237"/>
                  </a:lnTo>
                  <a:lnTo>
                    <a:pt x="127180" y="29305"/>
                  </a:lnTo>
                  <a:lnTo>
                    <a:pt x="141532" y="45777"/>
                  </a:lnTo>
                  <a:lnTo>
                    <a:pt x="160278" y="90537"/>
                  </a:lnTo>
                  <a:lnTo>
                    <a:pt x="159046" y="148934"/>
                  </a:lnTo>
                  <a:lnTo>
                    <a:pt x="157928" y="1684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01077" y="2926922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0" y="146390"/>
                  </a:lnTo>
                  <a:lnTo>
                    <a:pt x="0" y="189064"/>
                  </a:lnTo>
                  <a:lnTo>
                    <a:pt x="0" y="252551"/>
                  </a:lnTo>
                  <a:lnTo>
                    <a:pt x="0" y="304637"/>
                  </a:lnTo>
                  <a:lnTo>
                    <a:pt x="0" y="33192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53679" y="3074321"/>
              <a:ext cx="273741" cy="42115"/>
            </a:xfrm>
            <a:custGeom>
              <a:avLst/>
              <a:gdLst/>
              <a:ahLst/>
              <a:cxnLst/>
              <a:rect l="0" t="0" r="0" b="0"/>
              <a:pathLst>
                <a:path w="273741" h="42115">
                  <a:moveTo>
                    <a:pt x="273740" y="0"/>
                  </a:moveTo>
                  <a:lnTo>
                    <a:pt x="218599" y="14654"/>
                  </a:lnTo>
                  <a:lnTo>
                    <a:pt x="155570" y="20962"/>
                  </a:lnTo>
                  <a:lnTo>
                    <a:pt x="100659" y="32260"/>
                  </a:lnTo>
                  <a:lnTo>
                    <a:pt x="39770" y="401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68971" y="3074321"/>
              <a:ext cx="205037" cy="245143"/>
            </a:xfrm>
            <a:custGeom>
              <a:avLst/>
              <a:gdLst/>
              <a:ahLst/>
              <a:cxnLst/>
              <a:rect l="0" t="0" r="0" b="0"/>
              <a:pathLst>
                <a:path w="205037" h="245143">
                  <a:moveTo>
                    <a:pt x="147962" y="0"/>
                  </a:moveTo>
                  <a:lnTo>
                    <a:pt x="89345" y="5589"/>
                  </a:lnTo>
                  <a:lnTo>
                    <a:pt x="44746" y="19128"/>
                  </a:lnTo>
                  <a:lnTo>
                    <a:pt x="4807" y="49803"/>
                  </a:lnTo>
                  <a:lnTo>
                    <a:pt x="1052" y="57769"/>
                  </a:lnTo>
                  <a:lnTo>
                    <a:pt x="0" y="75978"/>
                  </a:lnTo>
                  <a:lnTo>
                    <a:pt x="3697" y="83407"/>
                  </a:lnTo>
                  <a:lnTo>
                    <a:pt x="17163" y="94782"/>
                  </a:lnTo>
                  <a:lnTo>
                    <a:pt x="80384" y="119017"/>
                  </a:lnTo>
                  <a:lnTo>
                    <a:pt x="139336" y="134470"/>
                  </a:lnTo>
                  <a:lnTo>
                    <a:pt x="190557" y="165554"/>
                  </a:lnTo>
                  <a:lnTo>
                    <a:pt x="197415" y="174710"/>
                  </a:lnTo>
                  <a:lnTo>
                    <a:pt x="205036" y="197362"/>
                  </a:lnTo>
                  <a:lnTo>
                    <a:pt x="203559" y="207614"/>
                  </a:lnTo>
                  <a:lnTo>
                    <a:pt x="192558" y="225244"/>
                  </a:lnTo>
                  <a:lnTo>
                    <a:pt x="172851" y="237759"/>
                  </a:lnTo>
                  <a:lnTo>
                    <a:pt x="161045" y="242734"/>
                  </a:lnTo>
                  <a:lnTo>
                    <a:pt x="135449" y="245142"/>
                  </a:lnTo>
                  <a:lnTo>
                    <a:pt x="80889" y="242745"/>
                  </a:lnTo>
                  <a:lnTo>
                    <a:pt x="44640" y="231152"/>
                  </a:lnTo>
                  <a:lnTo>
                    <a:pt x="11091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64331" y="2853222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0757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74860" y="33375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82123" y="2898449"/>
              <a:ext cx="494573" cy="396971"/>
            </a:xfrm>
            <a:custGeom>
              <a:avLst/>
              <a:gdLst/>
              <a:ahLst/>
              <a:cxnLst/>
              <a:rect l="0" t="0" r="0" b="0"/>
              <a:pathLst>
                <a:path w="494573" h="396971">
                  <a:moveTo>
                    <a:pt x="134934" y="344328"/>
                  </a:moveTo>
                  <a:lnTo>
                    <a:pt x="154720" y="295397"/>
                  </a:lnTo>
                  <a:lnTo>
                    <a:pt x="166143" y="247551"/>
                  </a:lnTo>
                  <a:lnTo>
                    <a:pt x="176936" y="193211"/>
                  </a:lnTo>
                  <a:lnTo>
                    <a:pt x="187543" y="135776"/>
                  </a:lnTo>
                  <a:lnTo>
                    <a:pt x="198095" y="84833"/>
                  </a:lnTo>
                  <a:lnTo>
                    <a:pt x="212141" y="31287"/>
                  </a:lnTo>
                  <a:lnTo>
                    <a:pt x="225400" y="11786"/>
                  </a:lnTo>
                  <a:lnTo>
                    <a:pt x="233849" y="3310"/>
                  </a:lnTo>
                  <a:lnTo>
                    <a:pt x="241821" y="0"/>
                  </a:lnTo>
                  <a:lnTo>
                    <a:pt x="249476" y="132"/>
                  </a:lnTo>
                  <a:lnTo>
                    <a:pt x="264220" y="6518"/>
                  </a:lnTo>
                  <a:lnTo>
                    <a:pt x="278572" y="17156"/>
                  </a:lnTo>
                  <a:lnTo>
                    <a:pt x="313885" y="78008"/>
                  </a:lnTo>
                  <a:lnTo>
                    <a:pt x="341773" y="133349"/>
                  </a:lnTo>
                  <a:lnTo>
                    <a:pt x="374013" y="186347"/>
                  </a:lnTo>
                  <a:lnTo>
                    <a:pt x="406666" y="249567"/>
                  </a:lnTo>
                  <a:lnTo>
                    <a:pt x="426667" y="281155"/>
                  </a:lnTo>
                  <a:lnTo>
                    <a:pt x="428858" y="290515"/>
                  </a:lnTo>
                  <a:lnTo>
                    <a:pt x="427980" y="299094"/>
                  </a:lnTo>
                  <a:lnTo>
                    <a:pt x="425054" y="307153"/>
                  </a:lnTo>
                  <a:lnTo>
                    <a:pt x="418425" y="310186"/>
                  </a:lnTo>
                  <a:lnTo>
                    <a:pt x="398580" y="307317"/>
                  </a:lnTo>
                  <a:lnTo>
                    <a:pt x="337228" y="283100"/>
                  </a:lnTo>
                  <a:lnTo>
                    <a:pt x="275394" y="256630"/>
                  </a:lnTo>
                  <a:lnTo>
                    <a:pt x="219634" y="236001"/>
                  </a:lnTo>
                  <a:lnTo>
                    <a:pt x="158248" y="218047"/>
                  </a:lnTo>
                  <a:lnTo>
                    <a:pt x="103645" y="200446"/>
                  </a:lnTo>
                  <a:lnTo>
                    <a:pt x="58173" y="189522"/>
                  </a:lnTo>
                  <a:lnTo>
                    <a:pt x="0" y="186811"/>
                  </a:lnTo>
                  <a:lnTo>
                    <a:pt x="56513" y="185267"/>
                  </a:lnTo>
                  <a:lnTo>
                    <a:pt x="111774" y="174955"/>
                  </a:lnTo>
                  <a:lnTo>
                    <a:pt x="162777" y="168191"/>
                  </a:lnTo>
                  <a:lnTo>
                    <a:pt x="221932" y="160317"/>
                  </a:lnTo>
                  <a:lnTo>
                    <a:pt x="284431" y="144086"/>
                  </a:lnTo>
                  <a:lnTo>
                    <a:pt x="331307" y="133699"/>
                  </a:lnTo>
                  <a:lnTo>
                    <a:pt x="386531" y="123212"/>
                  </a:lnTo>
                  <a:lnTo>
                    <a:pt x="436818" y="115815"/>
                  </a:lnTo>
                  <a:lnTo>
                    <a:pt x="478234" y="116743"/>
                  </a:lnTo>
                  <a:lnTo>
                    <a:pt x="490143" y="118905"/>
                  </a:lnTo>
                  <a:lnTo>
                    <a:pt x="494572" y="122686"/>
                  </a:lnTo>
                  <a:lnTo>
                    <a:pt x="494016" y="127547"/>
                  </a:lnTo>
                  <a:lnTo>
                    <a:pt x="482869" y="140356"/>
                  </a:lnTo>
                  <a:lnTo>
                    <a:pt x="440705" y="170936"/>
                  </a:lnTo>
                  <a:lnTo>
                    <a:pt x="387676" y="201175"/>
                  </a:lnTo>
                  <a:lnTo>
                    <a:pt x="324452" y="243787"/>
                  </a:lnTo>
                  <a:lnTo>
                    <a:pt x="266216" y="286721"/>
                  </a:lnTo>
                  <a:lnTo>
                    <a:pt x="209283" y="331412"/>
                  </a:lnTo>
                  <a:lnTo>
                    <a:pt x="153853" y="375704"/>
                  </a:lnTo>
                  <a:lnTo>
                    <a:pt x="124405" y="396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90342" y="3432290"/>
              <a:ext cx="1853016" cy="42115"/>
            </a:xfrm>
            <a:custGeom>
              <a:avLst/>
              <a:gdLst/>
              <a:ahLst/>
              <a:cxnLst/>
              <a:rect l="0" t="0" r="0" b="0"/>
              <a:pathLst>
                <a:path w="1853016" h="42115">
                  <a:moveTo>
                    <a:pt x="1853015" y="42114"/>
                  </a:moveTo>
                  <a:lnTo>
                    <a:pt x="1794177" y="40944"/>
                  </a:lnTo>
                  <a:lnTo>
                    <a:pt x="1750435" y="36525"/>
                  </a:lnTo>
                  <a:lnTo>
                    <a:pt x="1703699" y="33780"/>
                  </a:lnTo>
                  <a:lnTo>
                    <a:pt x="1655631" y="31391"/>
                  </a:lnTo>
                  <a:lnTo>
                    <a:pt x="1606971" y="26430"/>
                  </a:lnTo>
                  <a:lnTo>
                    <a:pt x="1558049" y="23445"/>
                  </a:lnTo>
                  <a:lnTo>
                    <a:pt x="1507840" y="20948"/>
                  </a:lnTo>
                  <a:lnTo>
                    <a:pt x="1454329" y="15939"/>
                  </a:lnTo>
                  <a:lnTo>
                    <a:pt x="1399351" y="12933"/>
                  </a:lnTo>
                  <a:lnTo>
                    <a:pt x="1342551" y="11597"/>
                  </a:lnTo>
                  <a:lnTo>
                    <a:pt x="1282211" y="11004"/>
                  </a:lnTo>
                  <a:lnTo>
                    <a:pt x="1223418" y="7620"/>
                  </a:lnTo>
                  <a:lnTo>
                    <a:pt x="1163753" y="3386"/>
                  </a:lnTo>
                  <a:lnTo>
                    <a:pt x="1131464" y="2258"/>
                  </a:lnTo>
                  <a:lnTo>
                    <a:pt x="1098240" y="1505"/>
                  </a:lnTo>
                  <a:lnTo>
                    <a:pt x="1065562" y="1003"/>
                  </a:lnTo>
                  <a:lnTo>
                    <a:pt x="1033249" y="669"/>
                  </a:lnTo>
                  <a:lnTo>
                    <a:pt x="1001178" y="446"/>
                  </a:lnTo>
                  <a:lnTo>
                    <a:pt x="968099" y="297"/>
                  </a:lnTo>
                  <a:lnTo>
                    <a:pt x="934348" y="198"/>
                  </a:lnTo>
                  <a:lnTo>
                    <a:pt x="900149" y="132"/>
                  </a:lnTo>
                  <a:lnTo>
                    <a:pt x="865651" y="88"/>
                  </a:lnTo>
                  <a:lnTo>
                    <a:pt x="830954" y="58"/>
                  </a:lnTo>
                  <a:lnTo>
                    <a:pt x="796125" y="39"/>
                  </a:lnTo>
                  <a:lnTo>
                    <a:pt x="761207" y="26"/>
                  </a:lnTo>
                  <a:lnTo>
                    <a:pt x="726230" y="17"/>
                  </a:lnTo>
                  <a:lnTo>
                    <a:pt x="691214" y="11"/>
                  </a:lnTo>
                  <a:lnTo>
                    <a:pt x="655001" y="7"/>
                  </a:lnTo>
                  <a:lnTo>
                    <a:pt x="617992" y="5"/>
                  </a:lnTo>
                  <a:lnTo>
                    <a:pt x="580450" y="3"/>
                  </a:lnTo>
                  <a:lnTo>
                    <a:pt x="542554" y="2"/>
                  </a:lnTo>
                  <a:lnTo>
                    <a:pt x="504422" y="1"/>
                  </a:lnTo>
                  <a:lnTo>
                    <a:pt x="466133" y="0"/>
                  </a:lnTo>
                  <a:lnTo>
                    <a:pt x="427738" y="0"/>
                  </a:lnTo>
                  <a:lnTo>
                    <a:pt x="389274" y="0"/>
                  </a:lnTo>
                  <a:lnTo>
                    <a:pt x="350763" y="0"/>
                  </a:lnTo>
                  <a:lnTo>
                    <a:pt x="311051" y="1170"/>
                  </a:lnTo>
                  <a:lnTo>
                    <a:pt x="270538" y="3120"/>
                  </a:lnTo>
                  <a:lnTo>
                    <a:pt x="229492" y="5589"/>
                  </a:lnTo>
                  <a:lnTo>
                    <a:pt x="192769" y="8405"/>
                  </a:lnTo>
                  <a:lnTo>
                    <a:pt x="158928" y="11453"/>
                  </a:lnTo>
                  <a:lnTo>
                    <a:pt x="98710" y="16788"/>
                  </a:lnTo>
                  <a:lnTo>
                    <a:pt x="48551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2013-10-07T14:20:09Z</dcterms:created>
  <dcterms:modified xsi:type="dcterms:W3CDTF">2013-10-07T14:20:30Z</dcterms:modified>
</cp:coreProperties>
</file>